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2165177"/>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29 қаңтарға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ж. 28 </a:t>
            </a:r>
            <a:r>
              <a:rPr lang="kk-KZ" sz="1200" b="1" dirty="0" smtClean="0">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күндіз қар, жаяу бұрқасын. </a:t>
            </a:r>
            <a:r>
              <a:rPr lang="kk-KZ" sz="1200" dirty="0" smtClean="0">
                <a:latin typeface="Times New Roman" panose="02020603050405020304" pitchFamily="18" charset="0"/>
                <a:cs typeface="Times New Roman" panose="02020603050405020304" pitchFamily="18" charset="0"/>
              </a:rPr>
              <a:t>Оңтүстік-батыстан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5-10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18-20,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9-11  градус </a:t>
            </a:r>
            <a:r>
              <a:rPr lang="kk-KZ" sz="1200" dirty="0">
                <a:latin typeface="Times New Roman" panose="02020603050405020304" pitchFamily="18" charset="0"/>
                <a:cs typeface="Times New Roman" panose="02020603050405020304" pitchFamily="18" charset="0"/>
              </a:rPr>
              <a:t>аяз. </a:t>
            </a:r>
          </a:p>
          <a:p>
            <a:pPr algn="just"/>
            <a:endParaRPr lang="kk-KZ"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30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29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3</a:t>
            </a:r>
            <a:r>
              <a:rPr lang="ru-RU" sz="1150" b="1" dirty="0" smtClean="0">
                <a:latin typeface="Times New Roman" panose="02020603050405020304" pitchFamily="18" charset="0"/>
                <a:cs typeface="Times New Roman" panose="02020603050405020304" pitchFamily="18" charset="0"/>
              </a:rPr>
              <a:t>0</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қар, жаяу бұрқасын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71611331"/>
              </p:ext>
            </p:extLst>
          </p:nvPr>
        </p:nvGraphicFramePr>
        <p:xfrm>
          <a:off x="4887749" y="4178852"/>
          <a:ext cx="4781606" cy="120591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74284">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24561</TotalTime>
  <Words>553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4516</cp:revision>
  <cp:lastPrinted>2021-07-01T07:38:07Z</cp:lastPrinted>
  <dcterms:created xsi:type="dcterms:W3CDTF">2018-03-27T06:03:00Z</dcterms:created>
  <dcterms:modified xsi:type="dcterms:W3CDTF">2025-01-28T07:44:39Z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