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7" d="100"/>
          <a:sy n="77" d="100"/>
        </p:scale>
        <p:origin x="787"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983521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700937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3955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28 қантар  с. 20-ден 29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a:t>
            </a:r>
            <a:r>
              <a:rPr lang="ru-RU" sz="1100" kern="1400" dirty="0">
                <a:solidFill>
                  <a:srgbClr val="000000"/>
                </a:solidFill>
                <a:latin typeface="Times New Roman" panose="02020603050405020304" pitchFamily="18" charset="0"/>
                <a:cs typeface="Times New Roman" panose="02020603050405020304" pitchFamily="18" charset="0"/>
              </a:rPr>
              <a:t>-14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күндіз 4-6 аяз. </a:t>
            </a:r>
          </a:p>
          <a:p>
            <a:pPr algn="ctr"/>
            <a:r>
              <a:rPr lang="ru-RU" sz="1100" b="1" kern="1400" dirty="0">
                <a:latin typeface="Times New Roman" panose="02020603050405020304" pitchFamily="18" charset="0"/>
                <a:cs typeface="Times New Roman" panose="02020603050405020304" pitchFamily="18" charset="0"/>
              </a:rPr>
              <a:t>30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30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KZ" sz="1100">
                <a:latin typeface="Times New Roman" panose="02020603050405020304" pitchFamily="18" charset="0"/>
                <a:ea typeface="Times New Roman" panose="02020603050405020304" pitchFamily="18" charset="0"/>
                <a:cs typeface="Times New Roman" panose="02020603050405020304" pitchFamily="18" charset="0"/>
              </a:rPr>
              <a:t>Б</a:t>
            </a:r>
            <a:r>
              <a:rPr lang="kk-KZ" sz="1100">
                <a:latin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қар.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30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36879</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5922</cp:revision>
  <cp:lastPrinted>2023-01-16T10:13:34Z</cp:lastPrinted>
  <dcterms:created xsi:type="dcterms:W3CDTF">2018-03-27T06:03:00Z</dcterms:created>
  <dcterms:modified xsi:type="dcterms:W3CDTF">2025-01-28T06:45:59Z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