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90798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қар, жаяу </a:t>
            </a:r>
            <a:r>
              <a:rPr lang="kk-KZ" sz="1200" dirty="0">
                <a:latin typeface="Times New Roman" panose="02020603050405020304" pitchFamily="18" charset="0"/>
                <a:cs typeface="Times New Roman" panose="02020603050405020304" pitchFamily="18" charset="0"/>
              </a:rPr>
              <a:t>бұрқасын. Оңтүстік-батыстан жел соғады, күші 9-14 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градус </a:t>
            </a:r>
            <a:r>
              <a:rPr lang="kk-KZ" sz="1200" dirty="0">
                <a:latin typeface="Times New Roman" panose="02020603050405020304" pitchFamily="18" charset="0"/>
                <a:cs typeface="Times New Roman" panose="02020603050405020304" pitchFamily="18" charset="0"/>
              </a:rPr>
              <a:t>аяз. </a:t>
            </a:r>
            <a:endParaRPr lang="kk-KZ" sz="1200"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43390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24722</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4605</cp:revision>
  <cp:lastPrinted>2021-07-01T07:38:07Z</cp:lastPrinted>
  <dcterms:created xsi:type="dcterms:W3CDTF">2018-03-27T06:03:00Z</dcterms:created>
  <dcterms:modified xsi:type="dcterms:W3CDTF">2025-01-28T08:00:06Z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