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23337678"/>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 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x-none" sz="1200" b="1" i="1" dirty="0" smtClean="0">
                          <a:solidFill>
                            <a:srgbClr val="002060"/>
                          </a:solidFill>
                          <a:latin typeface="Times New Roman" panose="02020603050405020304" pitchFamily="18" charset="0"/>
                          <a:cs typeface="Times New Roman" panose="02020603050405020304" pitchFamily="18" charset="0"/>
                        </a:rPr>
                        <a:t>28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1824" y="115888"/>
            <a:ext cx="5004205"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29 </a:t>
            </a:r>
            <a:r>
              <a:rPr lang="kk-KZ" altLang="ru-RU" sz="1200" b="1" dirty="0">
                <a:latin typeface="Times New Roman" panose="02020603050405020304" pitchFamily="18" charset="0"/>
                <a:cs typeface="Times New Roman" panose="02020603050405020304" pitchFamily="18" charset="0"/>
              </a:rPr>
              <a:t>қаңтарға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ж. </a:t>
            </a:r>
            <a:r>
              <a:rPr lang="ru-RU" altLang="ru-RU" sz="1200" b="1" dirty="0" smtClean="0">
                <a:latin typeface="Times New Roman" panose="02020603050405020304" pitchFamily="18" charset="0"/>
                <a:cs typeface="Times New Roman" panose="02020603050405020304" pitchFamily="18" charset="0"/>
              </a:rPr>
              <a:t>28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29</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түнде аздаған қар. </a:t>
            </a:r>
            <a:r>
              <a:rPr lang="kk-KZ" sz="1200" dirty="0" smtClean="0">
                <a:latin typeface="Times New Roman" panose="02020603050405020304" pitchFamily="18" charset="0"/>
                <a:cs typeface="Times New Roman" panose="02020603050405020304" pitchFamily="18" charset="0"/>
              </a:rPr>
              <a:t>күндіз қар. Жаяу </a:t>
            </a:r>
            <a:r>
              <a:rPr lang="kk-KZ" sz="1200" dirty="0">
                <a:latin typeface="Times New Roman" panose="02020603050405020304" pitchFamily="18" charset="0"/>
                <a:cs typeface="Times New Roman" panose="02020603050405020304" pitchFamily="18" charset="0"/>
              </a:rPr>
              <a:t>бұрқасын. Оңтүстік-батыстан жел соғады, </a:t>
            </a:r>
            <a:r>
              <a:rPr lang="kk-KZ" sz="1200" dirty="0" smtClean="0">
                <a:latin typeface="Times New Roman" panose="02020603050405020304" pitchFamily="18" charset="0"/>
                <a:cs typeface="Times New Roman" panose="02020603050405020304" pitchFamily="18" charset="0"/>
              </a:rPr>
              <a:t>күші 9-14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9-11</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3-5 градус </a:t>
            </a:r>
            <a:r>
              <a:rPr lang="kk-KZ" sz="1200" dirty="0">
                <a:latin typeface="Times New Roman" panose="02020603050405020304" pitchFamily="18" charset="0"/>
                <a:cs typeface="Times New Roman" panose="02020603050405020304" pitchFamily="18" charset="0"/>
              </a:rPr>
              <a:t>аяз. </a:t>
            </a:r>
          </a:p>
          <a:p>
            <a:pPr algn="ct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30 </a:t>
            </a:r>
            <a:r>
              <a:rPr lang="kk-KZ" altLang="ru-RU" sz="1150" b="1" dirty="0">
                <a:latin typeface="Times New Roman" panose="02020603050405020304" pitchFamily="18" charset="0"/>
                <a:cs typeface="Times New Roman" panose="02020603050405020304" pitchFamily="18" charset="0"/>
              </a:rPr>
              <a:t>қаңтарға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29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30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жаяу</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28 </a:t>
            </a:r>
            <a:r>
              <a:rPr lang="ru-RU" altLang="ru-RU" sz="1200" b="1" dirty="0" err="1">
                <a:latin typeface="Times New Roman" panose="02020603050405020304" pitchFamily="18" charset="0"/>
                <a:cs typeface="Times New Roman" panose="02020603050405020304" pitchFamily="18" charset="0"/>
              </a:rPr>
              <a:t>қаңтарда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37274" y="2334389"/>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44253805"/>
              </p:ext>
            </p:extLst>
          </p:nvPr>
        </p:nvGraphicFramePr>
        <p:xfrm>
          <a:off x="5027448" y="4173056"/>
          <a:ext cx="4667576" cy="162727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0807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a:t>
                      </a:r>
                      <a:r>
                        <a:rPr lang="en-US" sz="1000" b="0" i="0" u="none" strike="noStrike" dirty="0" smtClean="0">
                          <a:solidFill>
                            <a:srgbClr val="000000"/>
                          </a:solidFill>
                          <a:effectLst/>
                          <a:latin typeface="Times New Roman" panose="02020603050405020304" pitchFamily="18" charset="0"/>
                        </a:rPr>
                        <a:t>8</a:t>
                      </a: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7</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rPr>
                        <a:t>913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30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a:t>
                      </a:r>
                      <a:r>
                        <a:rPr lang="en-US" sz="1000" b="0" i="0" u="none" strike="noStrike" dirty="0" smtClean="0">
                          <a:solidFill>
                            <a:srgbClr val="000000"/>
                          </a:solidFill>
                          <a:effectLst/>
                          <a:latin typeface="Times New Roman" panose="02020603050405020304" pitchFamily="18" charset="0"/>
                        </a:rPr>
                        <a:t>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a:t>
                      </a:r>
                      <a:r>
                        <a:rPr lang="en-US" sz="1000" b="0" i="0" u="none" strike="noStrike" dirty="0" smtClean="0">
                          <a:solidFill>
                            <a:srgbClr val="000000"/>
                          </a:solidFill>
                          <a:effectLst/>
                          <a:latin typeface="Times New Roman" panose="02020603050405020304" pitchFamily="18" charset="0"/>
                        </a:rPr>
                        <a:t>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rPr>
                        <a:t>061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 Майған А.Т</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23332</TotalTime>
  <Words>516</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4414</cp:revision>
  <cp:lastPrinted>2021-07-01T07:38:07Z</cp:lastPrinted>
  <dcterms:created xsi:type="dcterms:W3CDTF">2018-03-27T06:03:00Z</dcterms:created>
  <dcterms:modified xsi:type="dcterms:W3CDTF">2025-01-28T07:55:43Z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