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1014"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05591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36448573"/>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2013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Тұман.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оңтүстік-батыстан, батыстан соғады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аяз-1 градус 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31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a:latin typeface="Times New Roman" panose="02020603050405020304" pitchFamily="18" charset="0"/>
                <a:cs typeface="Times New Roman" panose="02020603050405020304" pitchFamily="18" charset="0"/>
              </a:rPr>
              <a:t>оңтүстік-батыстан соғады </a:t>
            </a:r>
            <a:r>
              <a:rPr lang="kk-KZ" sz="1100" dirty="0" smtClean="0">
                <a:latin typeface="Times New Roman" panose="02020603050405020304" pitchFamily="18" charset="0"/>
                <a:cs typeface="Times New Roman" panose="02020603050405020304" pitchFamily="18" charset="0"/>
              </a:rPr>
              <a:t>5-10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30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31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29892</TotalTime>
  <Words>563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5842</cp:revision>
  <cp:lastPrinted>2021-07-01T03:56:27Z</cp:lastPrinted>
  <dcterms:created xsi:type="dcterms:W3CDTF">2018-03-27T06:03:00Z</dcterms:created>
  <dcterms:modified xsi:type="dcterms:W3CDTF">2025-01-29T06:19:40Z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