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266" y="3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93602808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27019065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0,309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271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0,054</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 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30 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30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dirty="0" smtClean="0">
                <a:latin typeface="Times New Roman"/>
                <a:ea typeface="Times New Roman"/>
              </a:rPr>
              <a:t>Ауыспалы бұлтты</a:t>
            </a:r>
            <a:r>
              <a:rPr lang="kk-KZ" sz="1200" dirty="0">
                <a:latin typeface="Times New Roman"/>
                <a:ea typeface="Times New Roman"/>
              </a:rPr>
              <a:t>, жауын-шашынсыз. Түнде және таңертең тұман. </a:t>
            </a:r>
            <a:r>
              <a:rPr lang="kk-KZ" sz="1200" dirty="0" smtClean="0">
                <a:latin typeface="Times New Roman"/>
                <a:ea typeface="Times New Roman"/>
              </a:rPr>
              <a:t>Оңтүстік-батыстан, оңтүстіктен </a:t>
            </a:r>
            <a:r>
              <a:rPr lang="kk-KZ" sz="1200" dirty="0">
                <a:latin typeface="Times New Roman"/>
                <a:ea typeface="Times New Roman"/>
              </a:rPr>
              <a:t>жел соғады, күші  </a:t>
            </a:r>
            <a:r>
              <a:rPr lang="kk-KZ" sz="1200" dirty="0" smtClean="0">
                <a:latin typeface="Times New Roman"/>
                <a:ea typeface="Times New Roman"/>
              </a:rPr>
              <a:t>0-5 </a:t>
            </a:r>
            <a:r>
              <a:rPr lang="kk-KZ" sz="1200" dirty="0">
                <a:latin typeface="Times New Roman"/>
                <a:ea typeface="Times New Roman"/>
              </a:rPr>
              <a:t>м/с. Ауа температурасы түнде </a:t>
            </a:r>
            <a:r>
              <a:rPr lang="kk-KZ" sz="1200" dirty="0" smtClean="0">
                <a:latin typeface="Times New Roman"/>
                <a:ea typeface="Times New Roman"/>
              </a:rPr>
              <a:t>3-5 </a:t>
            </a:r>
            <a:r>
              <a:rPr lang="kk-KZ" sz="1200" dirty="0">
                <a:latin typeface="Times New Roman"/>
                <a:ea typeface="Times New Roman"/>
              </a:rPr>
              <a:t>аяз, күндіз </a:t>
            </a:r>
            <a:r>
              <a:rPr lang="kk-KZ" sz="1200" dirty="0" smtClean="0">
                <a:latin typeface="Times New Roman"/>
                <a:ea typeface="Times New Roman"/>
              </a:rPr>
              <a:t>1-3 жылы.</a:t>
            </a:r>
            <a:r>
              <a:rPr lang="kk-KZ" sz="1200" dirty="0">
                <a:latin typeface="Times New Roman"/>
                <a:ea typeface="Times New Roman"/>
              </a:rPr>
              <a:t>	</a:t>
            </a:r>
            <a:endParaRPr lang="kk-KZ" sz="1200" dirty="0" smtClean="0">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30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31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a:ea typeface="Times New Roman"/>
              </a:rPr>
              <a:t>Бұлтты</a:t>
            </a:r>
            <a:r>
              <a:rPr lang="kk-KZ" sz="1200" dirty="0">
                <a:latin typeface="Times New Roman"/>
                <a:ea typeface="Times New Roman"/>
              </a:rPr>
              <a:t>, </a:t>
            </a:r>
            <a:r>
              <a:rPr lang="kk-KZ" sz="1200" dirty="0" smtClean="0">
                <a:latin typeface="Times New Roman"/>
                <a:ea typeface="Times New Roman"/>
              </a:rPr>
              <a:t>жауын-шашын, көктайғақ, т</a:t>
            </a:r>
            <a:r>
              <a:rPr lang="kk-KZ" sz="1200" kern="1400" dirty="0" smtClean="0">
                <a:solidFill>
                  <a:srgbClr val="000000"/>
                </a:solidFill>
                <a:latin typeface="Times New Roman"/>
                <a:ea typeface="Times New Roman"/>
              </a:rPr>
              <a:t>ұман. Оңтүстік-шығыстан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2-7 м/с</a:t>
            </a:r>
            <a:r>
              <a:rPr lang="kk-KZ" sz="1200" kern="1400" dirty="0">
                <a:latin typeface="Times New Roman"/>
                <a:ea typeface="Times New Roman"/>
              </a:rPr>
              <a:t>. Ауа </a:t>
            </a:r>
            <a:r>
              <a:rPr lang="kk-KZ" sz="1200" kern="1400" dirty="0" smtClean="0">
                <a:latin typeface="Times New Roman"/>
                <a:ea typeface="Times New Roman"/>
              </a:rPr>
              <a:t>температурасы 3-5 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45469" y="2352060"/>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25229</TotalTime>
  <Words>549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4249</cp:revision>
  <cp:lastPrinted>2023-02-06T06:57:51Z</cp:lastPrinted>
  <dcterms:created xsi:type="dcterms:W3CDTF">2018-03-27T06:03:00Z</dcterms:created>
  <dcterms:modified xsi:type="dcterms:W3CDTF">2025-01-29T07:44:14Z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