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30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2422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қар, сырма. Солтүстіктен, солтүстік-батыстан жел соғады, күші 9-14 м/с. Ауа температурасы түнде және күндіз 16-18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31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Солтүстіктен жел соғады, күші 9-14 м/с.</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Ауа температурасы 24-26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31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15955</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5817</cp:revision>
  <cp:lastPrinted>2021-07-01T03:56:27Z</cp:lastPrinted>
  <dcterms:created xsi:type="dcterms:W3CDTF">2018-03-27T06:03:00Z</dcterms:created>
  <dcterms:modified xsi:type="dcterms:W3CDTF">2025-01-29T07:04:13Z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