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450" y="24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91908366"/>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x-none" sz="1200" b="1" i="1" dirty="0" smtClean="0">
                          <a:solidFill>
                            <a:srgbClr val="002060"/>
                          </a:solidFill>
                          <a:latin typeface="Times New Roman" panose="02020603050405020304" pitchFamily="18" charset="0"/>
                          <a:cs typeface="Times New Roman" panose="02020603050405020304" pitchFamily="18" charset="0"/>
                        </a:rPr>
                        <a:t>29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47760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30 қаңтарға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2025 ж. 29 </a:t>
            </a:r>
            <a:r>
              <a:rPr lang="kk-KZ" sz="1200" b="1" dirty="0" smtClean="0">
                <a:latin typeface="Times New Roman" panose="02020603050405020304" pitchFamily="18" charset="0"/>
                <a:cs typeface="Times New Roman" panose="02020603050405020304" pitchFamily="18" charset="0"/>
              </a:rPr>
              <a:t>қаңтар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30 қаңтар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жаяу 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6-8,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31 қаңтарға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30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31 </a:t>
            </a:r>
            <a:r>
              <a:rPr lang="kk-KZ" sz="1150" b="1" dirty="0" smtClean="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қар, бұрқасын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солтүстікке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29 </a:t>
            </a:r>
            <a:r>
              <a:rPr lang="ru-RU" altLang="ru-RU" sz="1200" b="1" dirty="0" err="1">
                <a:latin typeface="Times New Roman" panose="02020603050405020304" pitchFamily="18" charset="0"/>
                <a:cs typeface="Times New Roman" panose="02020603050405020304" pitchFamily="18" charset="0"/>
              </a:rPr>
              <a:t>қаңтарда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691136" y="2430654"/>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FF0000"/>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66081474"/>
              </p:ext>
            </p:extLst>
          </p:nvPr>
        </p:nvGraphicFramePr>
        <p:xfrm>
          <a:off x="4887749" y="4178852"/>
          <a:ext cx="4781606" cy="120591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74284">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1341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24566</TotalTime>
  <Words>567</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4521</cp:revision>
  <cp:lastPrinted>2021-07-01T07:38:07Z</cp:lastPrinted>
  <dcterms:created xsi:type="dcterms:W3CDTF">2018-03-27T06:03:00Z</dcterms:created>
  <dcterms:modified xsi:type="dcterms:W3CDTF">2025-01-29T09:26:08Z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