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19516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a:t>
            </a:r>
            <a:r>
              <a:rPr lang="kk-KZ" sz="1300" dirty="0">
                <a:latin typeface="Times New Roman" panose="02020603050405020304" pitchFamily="18" charset="0"/>
                <a:ea typeface="Calibri" panose="020F0502020204030204" pitchFamily="34" charset="0"/>
              </a:rPr>
              <a:t>қар, жаяу бұрқасын, күндіз аздаған қар, жаяу бұрқасын күтіледі. Солтүстік-шығыстан ж</a:t>
            </a:r>
            <a:r>
              <a:rPr lang="kk-KZ" sz="1300" dirty="0">
                <a:effectLst/>
                <a:latin typeface="Times New Roman" panose="02020603050405020304" pitchFamily="18" charset="0"/>
                <a:ea typeface="Calibri" panose="020F0502020204030204" pitchFamily="34" charset="0"/>
              </a:rPr>
              <a:t>ел</a:t>
            </a:r>
            <a:r>
              <a:rPr lang="kk-KZ" sz="1300" dirty="0">
                <a:latin typeface="Times New Roman" panose="02020603050405020304" pitchFamily="18" charset="0"/>
                <a:ea typeface="Calibri" panose="020F0502020204030204" pitchFamily="34" charset="0"/>
              </a:rPr>
              <a:t> соғады,</a:t>
            </a:r>
            <a:r>
              <a:rPr lang="kk-KZ" sz="1300" dirty="0">
                <a:effectLst/>
                <a:latin typeface="Times New Roman" panose="02020603050405020304" pitchFamily="18" charset="0"/>
                <a:ea typeface="Calibri" panose="020F0502020204030204" pitchFamily="34" charset="0"/>
              </a:rPr>
              <a:t> күші 9-14 м/с. Ауа температурасы түнде </a:t>
            </a:r>
            <a:r>
              <a:rPr lang="kk-KZ" sz="1300" dirty="0">
                <a:latin typeface="Times New Roman" panose="02020603050405020304" pitchFamily="18" charset="0"/>
                <a:ea typeface="Calibri" panose="020F0502020204030204" pitchFamily="34" charset="0"/>
              </a:rPr>
              <a:t>және күндіз 11-13 градус</a:t>
            </a:r>
            <a:r>
              <a:rPr lang="kk-KZ" sz="1300" dirty="0">
                <a:effectLst/>
                <a:latin typeface="Times New Roman" panose="02020603050405020304" pitchFamily="18" charset="0"/>
                <a:ea typeface="Calibri" panose="020F0502020204030204" pitchFamily="34" charset="0"/>
              </a:rPr>
              <a:t> аяз, күндіз әрі қарай төмендейді.</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31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қар, жаяу бұрқасын күтіледі</a:t>
            </a:r>
            <a:r>
              <a:rPr lang="kk-KZ" sz="1300" dirty="0">
                <a:effectLst/>
                <a:latin typeface="Times New Roman" panose="02020603050405020304" pitchFamily="18" charset="0"/>
                <a:ea typeface="Calibri" panose="020F0502020204030204" pitchFamily="34" charset="0"/>
              </a:rPr>
              <a:t>. Солтүстіктен жел соғады, күші 0-5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градус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300" i="1">
                <a:solidFill>
                  <a:schemeClr val="tx1"/>
                </a:solidFill>
                <a:latin typeface="Times New Roman" pitchFamily="18" charset="0"/>
                <a:cs typeface="Times New Roman" pitchFamily="18" charset="0"/>
                <a:sym typeface="+mn-ea"/>
              </a:rPr>
              <a:t>заттардың </a:t>
            </a:r>
            <a:r>
              <a:rPr lang="kk-KZ" altLang="en-US" sz="1300" b="1" i="1">
                <a:solidFill>
                  <a:schemeClr val="tx1"/>
                </a:solidFill>
                <a:latin typeface="Times New Roman" pitchFamily="18" charset="0"/>
                <a:cs typeface="Times New Roman" pitchFamily="18" charset="0"/>
                <a:sym typeface="+mn-ea"/>
              </a:rPr>
              <a:t>сейілуіне</a:t>
            </a:r>
            <a:r>
              <a:rPr lang="kk-KZ" altLang="en-US" sz="1300" i="1">
                <a:solidFill>
                  <a:schemeClr val="tx1"/>
                </a:solidFill>
                <a:latin typeface="Times New Roman" pitchFamily="18" charset="0"/>
                <a:cs typeface="Times New Roman" pitchFamily="18" charset="0"/>
                <a:sym typeface="+mn-ea"/>
              </a:rPr>
              <a:t>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29 </a:t>
            </a:r>
            <a:r>
              <a:rPr lang="ru-RU" altLang="ru-RU" sz="1100" b="1" dirty="0" err="1">
                <a:latin typeface="Times New Roman" panose="02020603050405020304" pitchFamily="18" charset="0"/>
                <a:cs typeface="Times New Roman" panose="02020603050405020304" pitchFamily="18" charset="0"/>
              </a:rPr>
              <a:t>қаңтардың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8076641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0.353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1641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/Смагулова 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17941</TotalTime>
  <Words>596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3408</cp:revision>
  <cp:lastPrinted>2021-07-01T07:38:07Z</cp:lastPrinted>
  <dcterms:created xsi:type="dcterms:W3CDTF">2018-03-27T06:03:00Z</dcterms:created>
  <dcterms:modified xsi:type="dcterms:W3CDTF">2025-01-29T10:05:37Z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