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4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049737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бұрқасын. Жел оңтүстік-шығыстан, оңтүстіктен соғады, күші 8-13 м/с. Ауа температурасы түнде 5-7°, күндіз 3-5°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 қар.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3-8 м/с. Ауа температурасы 5-7°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3971932"/>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2" name="TextBox 13"/>
          <p:cNvSpPr txBox="1"/>
          <p:nvPr/>
        </p:nvSpPr>
        <p:spPr>
          <a:xfrm>
            <a:off x="5025122" y="21328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20769</TotalTime>
  <Words>638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3360</cp:revision>
  <cp:lastPrinted>2021-07-01T03:56:27Z</cp:lastPrinted>
  <dcterms:created xsi:type="dcterms:W3CDTF">2018-03-27T06:03:00Z</dcterms:created>
  <dcterms:modified xsi:type="dcterms:W3CDTF">2025-01-29T07:57:30Z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