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07768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320026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снег, низовая метель, днем небольшой снег, низовая метель. Ветер северо-западный 9-14 м/с. Температура воздуха ночью 19-21, днем 15-17 мороза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23-25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30010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ночью 01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39859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6158</cp:revision>
  <cp:lastPrinted>2021-11-30T05:55:24Z</cp:lastPrinted>
  <dcterms:created xsi:type="dcterms:W3CDTF">2018-03-27T06:03:00Z</dcterms:created>
  <dcterms:modified xsi:type="dcterms:W3CDTF">2025-01-30T06:34:48Z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