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60174700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снег, низовая метель. Ветер северо-западный с переходом на юго-западный 8-13 м/с. Температура воздуха ночью и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 градусов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01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31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01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юго-западный, западный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971490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24708</TotalTime>
  <Words>599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4544</cp:revision>
  <cp:lastPrinted>2021-07-01T03:56:27Z</cp:lastPrinted>
  <dcterms:created xsi:type="dcterms:W3CDTF">2018-03-27T06:03:00Z</dcterms:created>
  <dcterms:modified xsi:type="dcterms:W3CDTF">2025-01-30T08:17:39Z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