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56813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50116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84479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676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3411</cp:revision>
  <cp:lastPrinted>2021-10-18T15:52:53Z</cp:lastPrinted>
  <dcterms:created xsi:type="dcterms:W3CDTF">2018-03-27T06:03:00Z</dcterms:created>
  <dcterms:modified xsi:type="dcterms:W3CDTF">2025-01-30T07:07:51Z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