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14EF8-EA02-42D2-B495-615AC29325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89185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69DE-F61E-4D03-AD79-52C0D1F31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934F-2493-450F-9C0B-71D903FAC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BC6F-550C-48DC-B481-C6115C102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FBA73-0257-449F-B008-E3426F9465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F94C-B304-4870-A182-203BF8E73F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73F04-1F7C-4DF4-8887-AF34B5306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5B28A-D6B8-4F1E-BC77-73926224DA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B827-C881-4879-9A29-160BF24863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AF31E-D8D7-4EA7-B9D1-DAB9ABE82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954FB-816D-4105-86AB-732A4DBA1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A45BE-7251-4607-B117-B9B366FE5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07A66E-A140-4368-800E-BECDBA5E5D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30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30 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26257"/>
            <a:ext cx="4945062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временами снег, туман, на дорогах гололедица. Ветер </a:t>
            </a:r>
            <a:r>
              <a:rPr lang="ru-RU" dirty="0">
                <a:solidFill>
                  <a:schemeClr val="tx1"/>
                </a:solidFill>
              </a:rPr>
              <a:t>северо-западный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2-4 мороза.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01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снег, </a:t>
            </a:r>
            <a:r>
              <a:rPr lang="ru-RU" dirty="0" smtClean="0">
                <a:solidFill>
                  <a:schemeClr val="tx1"/>
                </a:solidFill>
              </a:rPr>
              <a:t>туман, на дорогах гололедица.</a:t>
            </a:r>
            <a:r>
              <a:rPr lang="ru-RU" dirty="0">
                <a:solidFill>
                  <a:schemeClr val="tx1"/>
                </a:solidFill>
              </a:rPr>
              <a:t> Ветер северо-восточный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 7-9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42250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</a:t>
              </a:r>
              <a:r>
                <a:rPr lang="ru-RU" altLang="ru-RU" b="1" dirty="0">
                  <a:solidFill>
                    <a:schemeClr val="tx1"/>
                  </a:solidFill>
                </a:rPr>
                <a:t>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01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30 </a:t>
              </a:r>
              <a:r>
                <a:rPr lang="ru-RU" altLang="ru-RU" b="1">
                  <a:solidFill>
                    <a:schemeClr val="tx1"/>
                  </a:solidFill>
                </a:rPr>
                <a:t>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23439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5524</cp:revision>
  <cp:lastPrinted>2021-07-01T09:11:30Z</cp:lastPrinted>
  <dcterms:created xsi:type="dcterms:W3CDTF">2018-03-27T06:03:00Z</dcterms:created>
  <dcterms:modified xsi:type="dcterms:W3CDTF">2025-01-30T05:41:13Z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