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789219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705595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3869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0.774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небольшой снег. Туман, гололед.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3-5 мороза, днем 0-2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февраля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небольшие осадки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дождь, снег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29043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5407</cp:revision>
  <cp:lastPrinted>2021-07-01T03:56:27Z</cp:lastPrinted>
  <dcterms:created xsi:type="dcterms:W3CDTF">2018-03-27T06:03:00Z</dcterms:created>
  <dcterms:modified xsi:type="dcterms:W3CDTF">2025-01-30T07:50:13Z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