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1730968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455" y="294826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31 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30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31 января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небольшие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(преимущественно снег),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юго-западный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2-4, днем 0-2 мороза.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01 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01 февраля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Ветер западный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января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4060356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января, ночью 01 февраля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9951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Н.Г./Сұлтанова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40288</TotalTime>
  <Words>598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5438</cp:revision>
  <cp:lastPrinted>2021-02-03T11:37:00Z</cp:lastPrinted>
  <dcterms:created xsi:type="dcterms:W3CDTF">2018-03-27T06:03:00Z</dcterms:created>
  <dcterms:modified xsi:type="dcterms:W3CDTF">2025-01-30T09:26:41Z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