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02" d="100"/>
          <a:sy n="102" d="100"/>
        </p:scale>
        <p:origin x="-102" y="-17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№30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января 2025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31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января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30 января 2025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31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января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Облачно,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временами снег.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Ветер юго-западный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7-12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м/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с.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Температура воздуха ночью </a:t>
            </a:r>
            <a:r>
              <a:rPr lang="ru-RU" sz="1200" dirty="0" smtClean="0">
                <a:latin typeface="Times New Roman" pitchFamily="18" charset="0"/>
                <a:ea typeface="Times New Roman KZ" pitchFamily="18" charset="0"/>
                <a:cs typeface="Times New Roman" pitchFamily="18" charset="0"/>
              </a:rPr>
              <a:t>5-7,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днем 1-3 мороза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.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	</a:t>
            </a:r>
          </a:p>
          <a:p>
            <a:endParaRPr lang="kk-KZ" sz="1200" dirty="0" smtClean="0"/>
          </a:p>
          <a:p>
            <a:r>
              <a:rPr lang="ru-RU" sz="1200" dirty="0" smtClean="0"/>
              <a:t>		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01 февраля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31 января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01 феврал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lvl="0"/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Облачно, снег.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Ветер западный 5-10 м/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8-10 мороза. 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31 января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01 февраля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 января 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95876" y="3786190"/>
          <a:ext cx="4513543" cy="20422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1431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131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0,26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4819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0,96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475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237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16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0,04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(пыль)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505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1,01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Мухитдинова Р А / Конысбекова Н 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20293</TotalTime>
  <Words>531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4679</cp:revision>
  <cp:lastPrinted>2021-07-01T03:56:27Z</cp:lastPrinted>
  <dcterms:created xsi:type="dcterms:W3CDTF">2018-03-27T06:03:00Z</dcterms:created>
  <dcterms:modified xsi:type="dcterms:W3CDTF">2025-01-30T06:43:05Z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