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2368559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8-13 м/с. Температура воздуха ночью и днем 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февраля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953858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3053</TotalTime>
  <Words>556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456</cp:revision>
  <cp:lastPrinted>2021-07-01T03:56:27Z</cp:lastPrinted>
  <dcterms:created xsi:type="dcterms:W3CDTF">2024-09-22T07:48:17Z</dcterms:created>
  <dcterms:modified xsi:type="dcterms:W3CDTF">2025-01-30T08:21:09Z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