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67" y="475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455077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54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31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северо-западный 5-10 м/с. Температура воздуха ночью 23-25, днем 15-17 мороза.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31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01 февраля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ночью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снег, низовая метель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9-14, порывы 15-20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воздуха 15-17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1555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января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8021189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917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0.281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Калманбаева Р.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21991</TotalTime>
  <Words>596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3480</cp:revision>
  <cp:lastPrinted>2021-07-01T03:56:27Z</cp:lastPrinted>
  <dcterms:created xsi:type="dcterms:W3CDTF">2018-03-27T06:03:00Z</dcterms:created>
  <dcterms:modified xsi:type="dcterms:W3CDTF">2025-01-30T09:07:35Z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