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39475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51725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без осадков. Ветер юго-восточный 5-10 м/с. Температура воздуха ночью 0-2 мороза,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февраля 2025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27891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3703</cp:revision>
  <cp:lastPrinted>2021-10-15T03:50:29Z</cp:lastPrinted>
  <dcterms:created xsi:type="dcterms:W3CDTF">2018-03-27T06:03:00Z</dcterms:created>
  <dcterms:modified xsi:type="dcterms:W3CDTF">2025-01-30T07:03:53Z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