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563686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северо-западный с переходом на юго-западный 8-13 м/с. Температура воздуха ночью и днем 13-15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Туман. Ветер юго-западный, западный  9-14, порывы 15-20 м/с. Температура воздуха ночью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897862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22961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4518</cp:revision>
  <cp:lastPrinted>2021-07-01T03:56:27Z</cp:lastPrinted>
  <dcterms:created xsi:type="dcterms:W3CDTF">2018-03-27T06:03:00Z</dcterms:created>
  <dcterms:modified xsi:type="dcterms:W3CDTF">2025-01-30T08:18:06Z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