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901678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метель. Ветер северо-западный с переходом на юго-западный 8-13 м/с. Температура воздуха ночью и днем 13-15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939360"/>
              </p:ext>
            </p:extLst>
          </p:nvPr>
        </p:nvGraphicFramePr>
        <p:xfrm>
          <a:off x="5097016" y="4124687"/>
          <a:ext cx="4536504" cy="2059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25756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4665</cp:revision>
  <cp:lastPrinted>2021-07-01T03:56:27Z</cp:lastPrinted>
  <dcterms:created xsi:type="dcterms:W3CDTF">2018-03-27T06:03:00Z</dcterms:created>
  <dcterms:modified xsi:type="dcterms:W3CDTF">2025-01-30T08:21:13Z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