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3622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124372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18760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3151</cp:revision>
  <cp:lastPrinted>2021-10-14T11:15:53Z</cp:lastPrinted>
  <dcterms:created xsi:type="dcterms:W3CDTF">2018-03-27T06:03:00Z</dcterms:created>
  <dcterms:modified xsi:type="dcterms:W3CDTF">2025-01-30T07:03:59Z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