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0396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қар, көктайғақ болады. Кей уақыттарда тұман түседі. Солтүстік-батыстан жел соғады, күші 5-10 м/с. Ауа температурасы түнде 5-7 градус аяз, күндіз 1 аяз-1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5-10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13947</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3534</cp:revision>
  <cp:lastPrinted>2021-07-01T03:56:27Z</cp:lastPrinted>
  <dcterms:created xsi:type="dcterms:W3CDTF">2018-03-27T06:03:00Z</dcterms:created>
  <dcterms:modified xsi:type="dcterms:W3CDTF">2025-01-30T07:40:54Z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