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062479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2532846"/>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dirty="0">
                          <a:solidFill>
                            <a:srgbClr val="000000"/>
                          </a:solidFill>
                          <a:effectLst/>
                          <a:latin typeface="+mn-lt"/>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a:solidFill>
                            <a:srgbClr val="000000"/>
                          </a:solidFill>
                          <a:effectLst/>
                          <a:latin typeface="+mn-lt"/>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dirty="0">
                          <a:solidFill>
                            <a:srgbClr val="000000"/>
                          </a:solidFill>
                          <a:effectLst/>
                          <a:latin typeface="+mn-lt"/>
                        </a:rPr>
                        <a:t>3869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a:solidFill>
                            <a:srgbClr val="000000"/>
                          </a:solidFill>
                          <a:effectLst/>
                          <a:latin typeface="+mn-lt"/>
                        </a:rPr>
                        <a:t>0.774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dirty="0">
                          <a:solidFill>
                            <a:srgbClr val="000000"/>
                          </a:solidFill>
                          <a:effectLst/>
                          <a:latin typeface="+mn-lt"/>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dirty="0">
                          <a:solidFill>
                            <a:srgbClr val="000000"/>
                          </a:solidFill>
                          <a:effectLst/>
                          <a:latin typeface="+mn-lt"/>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dirty="0">
                          <a:solidFill>
                            <a:srgbClr val="000000"/>
                          </a:solidFill>
                          <a:effectLst/>
                          <a:latin typeface="+mn-lt"/>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dirty="0">
                          <a:solidFill>
                            <a:srgbClr val="000000"/>
                          </a:solidFill>
                          <a:effectLst/>
                          <a:latin typeface="+mn-lt"/>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a:solidFill>
                            <a:srgbClr val="000000"/>
                          </a:solidFill>
                          <a:effectLst/>
                          <a:latin typeface="+mn-lt"/>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dirty="0">
                          <a:solidFill>
                            <a:srgbClr val="000000"/>
                          </a:solidFill>
                          <a:effectLst/>
                          <a:latin typeface="+mn-lt"/>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a:solidFill>
                            <a:srgbClr val="000000"/>
                          </a:solidFill>
                          <a:effectLst/>
                          <a:latin typeface="+mn-lt"/>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1" i="0" u="none" strike="noStrike" dirty="0">
                          <a:solidFill>
                            <a:srgbClr val="000000"/>
                          </a:solidFill>
                          <a:effectLst/>
                          <a:latin typeface="+mn-lt"/>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қар.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соғады 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3-5 градус аяз,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жауын-шашын (қар,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оңтүстік-батыстан соғады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29944</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5849</cp:revision>
  <cp:lastPrinted>2021-07-01T03:56:27Z</cp:lastPrinted>
  <dcterms:created xsi:type="dcterms:W3CDTF">2018-03-27T06:03:00Z</dcterms:created>
  <dcterms:modified xsi:type="dcterms:W3CDTF">2025-01-30T07:49:57Z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