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95741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76971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smtClean="0">
                <a:solidFill>
                  <a:prstClr val="black"/>
                </a:solidFill>
                <a:latin typeface="Times New Roman" pitchFamily="18" charset="0"/>
                <a:cs typeface="Times New Roman" pitchFamily="18" charset="0"/>
              </a:rPr>
              <a:t>, қар. </a:t>
            </a:r>
            <a:r>
              <a:rPr lang="kk-KZ" sz="1200" dirty="0" smtClean="0">
                <a:solidFill>
                  <a:prstClr val="black"/>
                </a:solidFill>
                <a:latin typeface="Times New Roman" pitchFamily="18" charset="0"/>
                <a:cs typeface="Times New Roman" pitchFamily="18" charset="0"/>
              </a:rPr>
              <a:t>Жел оңтүстік-батыстан соғады, күші 5-10 м/с. Ауа температурасы түнде және күндіз 5-7°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қар. Жел батыстан соғады, күші 2-7 м/с. Ауа температурасы 15-17°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1503953"/>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25122" y="21328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20772</TotalTime>
  <Words>637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3363</cp:revision>
  <cp:lastPrinted>2021-07-01T03:56:27Z</cp:lastPrinted>
  <dcterms:created xsi:type="dcterms:W3CDTF">2018-03-27T06:03:00Z</dcterms:created>
  <dcterms:modified xsi:type="dcterms:W3CDTF">2025-01-30T07:07:27Z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