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8353279"/>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 қар, түнде бұрқасын.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аяз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47719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TextBox 13"/>
          <p:cNvSpPr txBox="1"/>
          <p:nvPr/>
        </p:nvSpPr>
        <p:spPr>
          <a:xfrm>
            <a:off x="4941423" y="23363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078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18487</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3229</cp:revision>
  <cp:lastPrinted>2021-07-01T03:56:27Z</cp:lastPrinted>
  <dcterms:created xsi:type="dcterms:W3CDTF">2018-03-27T06:03:00Z</dcterms:created>
  <dcterms:modified xsi:type="dcterms:W3CDTF">2025-01-30T07:05:13Z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