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2940827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171982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Ауыспалы бұлтты</a:t>
            </a:r>
            <a:r>
              <a:rPr lang="kk-KZ" sz="1200" dirty="0">
                <a:latin typeface="Times New Roman"/>
                <a:ea typeface="Times New Roman"/>
              </a:rPr>
              <a:t>, жауын-шашынсыз. Түнде және таңертең тұман. </a:t>
            </a:r>
            <a:r>
              <a:rPr lang="kk-KZ" sz="1200" dirty="0" smtClean="0">
                <a:latin typeface="Times New Roman"/>
                <a:ea typeface="Times New Roman"/>
              </a:rPr>
              <a:t>Оңтүстік-шығыстан </a:t>
            </a:r>
            <a:r>
              <a:rPr lang="kk-KZ" sz="1200" dirty="0">
                <a:latin typeface="Times New Roman"/>
                <a:ea typeface="Times New Roman"/>
              </a:rPr>
              <a:t>жел соғады, күші  </a:t>
            </a:r>
            <a:r>
              <a:rPr lang="kk-KZ" sz="1200" dirty="0" smtClean="0">
                <a:latin typeface="Times New Roman"/>
                <a:ea typeface="Times New Roman"/>
              </a:rPr>
              <a:t>2-7</a:t>
            </a:r>
            <a:r>
              <a:rPr lang="kk-KZ" sz="1200" dirty="0" smtClean="0">
                <a:latin typeface="Times New Roman"/>
                <a:ea typeface="Times New Roman"/>
              </a:rPr>
              <a:t> </a:t>
            </a:r>
            <a:r>
              <a:rPr lang="kk-KZ" sz="1200" dirty="0">
                <a:latin typeface="Times New Roman"/>
                <a:ea typeface="Times New Roman"/>
              </a:rPr>
              <a:t>м/с. Ауа температурасы түнде </a:t>
            </a:r>
            <a:r>
              <a:rPr lang="kk-KZ" sz="1200" dirty="0" smtClean="0">
                <a:latin typeface="Times New Roman"/>
                <a:ea typeface="Times New Roman"/>
              </a:rPr>
              <a:t>3-5 </a:t>
            </a:r>
            <a:r>
              <a:rPr lang="kk-KZ" sz="1200" dirty="0">
                <a:latin typeface="Times New Roman"/>
                <a:ea typeface="Times New Roman"/>
              </a:rPr>
              <a:t>аяз, күндіз </a:t>
            </a:r>
            <a:r>
              <a:rPr lang="kk-KZ" sz="1200" dirty="0" smtClean="0">
                <a:latin typeface="Times New Roman"/>
                <a:ea typeface="Times New Roman"/>
              </a:rPr>
              <a:t>1-3 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dirty="0">
                <a:latin typeface="Times New Roman"/>
                <a:ea typeface="Times New Roman"/>
              </a:rPr>
              <a:t>, </a:t>
            </a:r>
            <a:r>
              <a:rPr lang="kk-KZ" sz="1200" dirty="0" smtClean="0">
                <a:latin typeface="Times New Roman"/>
                <a:ea typeface="Times New Roman"/>
              </a:rPr>
              <a:t>жауын-шашын. </a:t>
            </a:r>
            <a:r>
              <a:rPr lang="kk-KZ" sz="1200" dirty="0">
                <a:latin typeface="Times New Roman"/>
                <a:ea typeface="Times New Roman"/>
              </a:rPr>
              <a:t>Т</a:t>
            </a:r>
            <a:r>
              <a:rPr lang="kk-KZ" sz="1200" kern="1400" dirty="0" smtClean="0">
                <a:solidFill>
                  <a:srgbClr val="000000"/>
                </a:solidFill>
                <a:latin typeface="Times New Roman"/>
                <a:ea typeface="Times New Roman"/>
              </a:rPr>
              <a:t>ұман</a:t>
            </a:r>
            <a:r>
              <a:rPr lang="kk-KZ" sz="1200" kern="1400" dirty="0" smtClean="0">
                <a:solidFill>
                  <a:srgbClr val="000000"/>
                </a:solidFill>
                <a:latin typeface="Times New Roman"/>
                <a:ea typeface="Times New Roman"/>
              </a:rPr>
              <a:t>.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45469" y="23520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25235</TotalTime>
  <Words>547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4250</cp:revision>
  <cp:lastPrinted>2023-02-06T06:57:51Z</cp:lastPrinted>
  <dcterms:created xsi:type="dcterms:W3CDTF">2018-03-27T06:03:00Z</dcterms:created>
  <dcterms:modified xsi:type="dcterms:W3CDTF">2025-01-30T07:42:39Z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