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30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6439983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Солтүстік-батыстан соққан жел оңтүстік-шығысқа ауысады, күші 2-7 м/с. Ауа температурасы түнде 24-26, күндіз 17-19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17-19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rgbClr val="000000"/>
                </a:solidFill>
                <a:latin typeface="Times New Roman" pitchFamily="18" charset="0"/>
                <a:cs typeface="Times New Roman" pitchFamily="18" charset="0"/>
              </a:rPr>
              <a:t>31</a:t>
            </a:r>
            <a:r>
              <a:rPr lang="ru-RU" altLang="ru-RU"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қаңтарда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rgbClr val="000000"/>
                </a:solidFill>
                <a:latin typeface="Times New Roman" pitchFamily="18" charset="0"/>
                <a:cs typeface="Times New Roman" pitchFamily="18" charset="0"/>
              </a:rPr>
              <a:t>31</a:t>
            </a:r>
            <a:r>
              <a:rPr lang="ru-RU" altLang="ru-RU" sz="1100" dirty="0" smtClean="0">
                <a:solidFill>
                  <a:srgbClr val="000000"/>
                </a:solidFill>
                <a:latin typeface="Times New Roman" pitchFamily="18" charset="0"/>
                <a:cs typeface="Times New Roman" pitchFamily="18" charset="0"/>
              </a:rPr>
              <a:t> </a:t>
            </a:r>
            <a:r>
              <a:rPr lang="kk-KZ" altLang="ru-RU" sz="1100" smtClean="0">
                <a:solidFill>
                  <a:srgbClr val="000000"/>
                </a:solidFill>
                <a:latin typeface="Times New Roman" pitchFamily="18" charset="0"/>
                <a:cs typeface="Times New Roman" pitchFamily="18" charset="0"/>
              </a:rPr>
              <a:t>қаңтарда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15964</TotalTime>
  <Words>551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5825</cp:revision>
  <cp:lastPrinted>2021-07-01T03:56:27Z</cp:lastPrinted>
  <dcterms:created xsi:type="dcterms:W3CDTF">2018-03-27T06:03:00Z</dcterms:created>
  <dcterms:modified xsi:type="dcterms:W3CDTF">2025-01-30T07:47:42Z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