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5" d="100"/>
          <a:sy n="85" d="100"/>
        </p:scale>
        <p:origin x="77" y="6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883201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4731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31 қаңтарға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30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31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 Солтүстік-батыстан ж</a:t>
            </a:r>
            <a:r>
              <a:rPr lang="kk-KZ" sz="1300" dirty="0">
                <a:effectLst/>
                <a:latin typeface="Times New Roman" panose="02020603050405020304" pitchFamily="18" charset="0"/>
                <a:ea typeface="Calibri" panose="020F0502020204030204" pitchFamily="34" charset="0"/>
              </a:rPr>
              <a:t>ел</a:t>
            </a:r>
            <a:r>
              <a:rPr lang="kk-KZ" sz="1300" dirty="0">
                <a:latin typeface="Times New Roman" panose="02020603050405020304" pitchFamily="18" charset="0"/>
                <a:ea typeface="Calibri" panose="020F0502020204030204" pitchFamily="34" charset="0"/>
              </a:rPr>
              <a:t> соғады,</a:t>
            </a:r>
            <a:r>
              <a:rPr lang="kk-KZ" sz="1300" dirty="0">
                <a:effectLst/>
                <a:latin typeface="Times New Roman" panose="02020603050405020304" pitchFamily="18" charset="0"/>
                <a:ea typeface="Calibri" panose="020F0502020204030204" pitchFamily="34" charset="0"/>
              </a:rPr>
              <a:t> күші </a:t>
            </a:r>
            <a:r>
              <a:rPr lang="kk-KZ" sz="1300" dirty="0">
                <a:latin typeface="Times New Roman" panose="02020603050405020304" pitchFamily="18" charset="0"/>
                <a:ea typeface="Calibri" panose="020F0502020204030204" pitchFamily="34" charset="0"/>
              </a:rPr>
              <a:t>5-10</a:t>
            </a:r>
            <a:r>
              <a:rPr lang="kk-KZ" sz="1300" dirty="0">
                <a:effectLst/>
                <a:latin typeface="Times New Roman" panose="02020603050405020304" pitchFamily="18" charset="0"/>
                <a:ea typeface="Calibri" panose="020F0502020204030204" pitchFamily="34" charset="0"/>
              </a:rPr>
              <a:t> м/с. Ауа температурасы түнде 23-25,</a:t>
            </a:r>
            <a:r>
              <a:rPr lang="kk-KZ" sz="1300" dirty="0">
                <a:latin typeface="Times New Roman" panose="02020603050405020304" pitchFamily="18" charset="0"/>
                <a:ea typeface="Calibri" panose="020F0502020204030204" pitchFamily="34" charset="0"/>
              </a:rPr>
              <a:t> күндіз 15-17 градус</a:t>
            </a:r>
            <a:r>
              <a:rPr lang="kk-KZ" sz="1300" dirty="0">
                <a:effectLst/>
                <a:latin typeface="Times New Roman" panose="02020603050405020304" pitchFamily="18" charset="0"/>
                <a:ea typeface="Calibri" panose="020F0502020204030204" pitchFamily="34" charset="0"/>
              </a:rPr>
              <a:t> аяз.  </a:t>
            </a:r>
          </a:p>
          <a:p>
            <a:pPr indent="182563" algn="ctr"/>
            <a:r>
              <a:rPr lang="kk-KZ" sz="1100" b="1">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01 ақпаң </a:t>
            </a:r>
            <a:r>
              <a:rPr lang="ru-RU" sz="11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31 </a:t>
            </a:r>
            <a:r>
              <a:rPr lang="ru-RU" sz="1100" b="1" dirty="0" err="1">
                <a:solidFill>
                  <a:srgbClr val="000000"/>
                </a:solidFill>
                <a:latin typeface="Times New Roman" panose="02020603050405020304" pitchFamily="18" charset="0"/>
                <a:cs typeface="Times New Roman" panose="02020603050405020304" pitchFamily="18" charset="0"/>
              </a:rPr>
              <a:t>қаңтар</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31 </a:t>
            </a:r>
            <a:r>
              <a:rPr lang="ru-RU" sz="1100" b="1" dirty="0" err="1">
                <a:solidFill>
                  <a:srgbClr val="000000"/>
                </a:solidFill>
                <a:latin typeface="Times New Roman" panose="02020603050405020304" pitchFamily="18" charset="0"/>
                <a:cs typeface="Times New Roman" panose="02020603050405020304" pitchFamily="18" charset="0"/>
              </a:rPr>
              <a:t>ақпан</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түнде </a:t>
            </a:r>
            <a:r>
              <a:rPr lang="kk-KZ" sz="1300" dirty="0">
                <a:latin typeface="Times New Roman" panose="02020603050405020304" pitchFamily="18" charset="0"/>
                <a:ea typeface="Calibri" panose="020F0502020204030204" pitchFamily="34" charset="0"/>
              </a:rPr>
              <a:t>қар, жаяу бұрқасын күтіледі</a:t>
            </a:r>
            <a:r>
              <a:rPr lang="kk-KZ" sz="1300" dirty="0">
                <a:effectLst/>
                <a:latin typeface="Times New Roman" panose="02020603050405020304" pitchFamily="18" charset="0"/>
                <a:ea typeface="Calibri" panose="020F0502020204030204" pitchFamily="34" charset="0"/>
              </a:rPr>
              <a:t>. Жел соғады, күші 9-14, екпіні 15-20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15-17 градус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сейілуіне</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29 </a:t>
            </a:r>
            <a:r>
              <a:rPr lang="ru-RU" altLang="ru-RU" sz="1100" b="1" dirty="0" err="1">
                <a:latin typeface="Times New Roman" panose="02020603050405020304" pitchFamily="18" charset="0"/>
                <a:cs typeface="Times New Roman" panose="02020603050405020304" pitchFamily="18" charset="0"/>
              </a:rPr>
              <a:t>қаңтардың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566068974"/>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20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917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56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Калманбаева Р.</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17980</TotalTime>
  <Words>578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3411</cp:revision>
  <cp:lastPrinted>2021-07-01T07:38:07Z</cp:lastPrinted>
  <dcterms:created xsi:type="dcterms:W3CDTF">2018-03-27T06:03:00Z</dcterms:created>
  <dcterms:modified xsi:type="dcterms:W3CDTF">2025-01-30T09:07:30Z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