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84"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26098387"/>
              </p:ext>
            </p:extLst>
          </p:nvPr>
        </p:nvGraphicFramePr>
        <p:xfrm>
          <a:off x="307975" y="2329800"/>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073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30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kumimoji="0" lang="kk-KZ" altLang="zh-CN" sz="12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30</a:t>
                      </a:r>
                      <a:r>
                        <a:rPr kumimoji="0" lang="kk-KZ" sz="12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қаңтар</a:t>
                      </a: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15557" y="70991"/>
            <a:ext cx="4822956" cy="230832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31</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қаңтар</a:t>
            </a:r>
            <a:endParaRPr lang="kk-KZ" altLang="ru-RU" sz="1200" b="1" dirty="0">
              <a:solidFill>
                <a:prstClr val="black"/>
              </a:solidFill>
              <a:latin typeface="Times New Roman" panose="02020603050405020304" pitchFamily="18" charset="0"/>
              <a:cs typeface="Times New Roman" panose="02020603050405020304" pitchFamily="18" charset="0"/>
            </a:endParaRPr>
          </a:p>
          <a:p>
            <a:pPr lvl="0" algn="ctr"/>
            <a:r>
              <a:rPr lang="kk-KZ" sz="1200" b="1" dirty="0" smtClean="0">
                <a:solidFill>
                  <a:prstClr val="black"/>
                </a:solidFill>
                <a:latin typeface="Times New Roman" panose="02020603050405020304" pitchFamily="18" charset="0"/>
                <a:cs typeface="Times New Roman" panose="02020603050405020304" pitchFamily="18" charset="0"/>
              </a:rPr>
              <a:t>30 қаңтар</a:t>
            </a:r>
            <a:r>
              <a:rPr lang="kk-KZ" altLang="ru-RU" sz="1200" b="1" dirty="0" smtClean="0">
                <a:solidFill>
                  <a:prstClr val="black"/>
                </a:solidFill>
                <a:latin typeface="Times New Roman" panose="02020603050405020304" pitchFamily="18" charset="0"/>
                <a:cs typeface="Times New Roman" panose="02020603050405020304" pitchFamily="18" charset="0"/>
              </a:rPr>
              <a:t> сағ. </a:t>
            </a:r>
            <a:r>
              <a:rPr lang="kk-KZ" altLang="ru-RU" sz="1200" b="1" dirty="0">
                <a:solidFill>
                  <a:prstClr val="black"/>
                </a:solidFill>
                <a:latin typeface="Times New Roman" panose="02020603050405020304" pitchFamily="18" charset="0"/>
                <a:cs typeface="Times New Roman" panose="02020603050405020304" pitchFamily="18" charset="0"/>
              </a:rPr>
              <a:t>20-ден </a:t>
            </a:r>
            <a:r>
              <a:rPr lang="kk-KZ" sz="1200" b="1" dirty="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31</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қаңтар</a:t>
            </a:r>
            <a:r>
              <a:rPr lang="kk-KZ" sz="1200" b="1" kern="1400" dirty="0" smtClean="0">
                <a:solidFill>
                  <a:srgbClr val="000000"/>
                </a:solidFill>
                <a:latin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2025 ж. сағ. 20-дейін</a:t>
            </a:r>
          </a:p>
          <a:p>
            <a:r>
              <a:rPr lang="ru-RU" sz="1200" dirty="0">
                <a:solidFill>
                  <a:prstClr val="black"/>
                </a:solidFill>
                <a:latin typeface="Times New Roman" panose="02020603050405020304" pitchFamily="18" charset="0"/>
                <a:cs typeface="Times New Roman" panose="02020603050405020304" pitchFamily="18" charset="0"/>
              </a:rPr>
              <a:t>Көшпелі </a:t>
            </a:r>
            <a:r>
              <a:rPr lang="ru-RU" sz="1200" dirty="0" err="1">
                <a:solidFill>
                  <a:prstClr val="black"/>
                </a:solidFill>
                <a:latin typeface="Times New Roman" panose="02020603050405020304" pitchFamily="18" charset="0"/>
                <a:cs typeface="Times New Roman" panose="02020603050405020304" pitchFamily="18" charset="0"/>
              </a:rPr>
              <a:t>бұлтты</a:t>
            </a:r>
            <a:r>
              <a:rPr lang="ru-RU" sz="1200" dirty="0">
                <a:solidFill>
                  <a:prstClr val="black"/>
                </a:solidFill>
                <a:latin typeface="Times New Roman" panose="02020603050405020304" pitchFamily="18" charset="0"/>
                <a:cs typeface="Times New Roman" panose="02020603050405020304" pitchFamily="18" charset="0"/>
              </a:rPr>
              <a:t>, жауын-шашынсыз. </a:t>
            </a:r>
            <a:r>
              <a:rPr lang="kk-KZ" sz="1200" dirty="0" smtClean="0">
                <a:solidFill>
                  <a:prstClr val="black"/>
                </a:solidFill>
                <a:latin typeface="Times New Roman" panose="02020603050405020304" pitchFamily="18" charset="0"/>
                <a:cs typeface="Times New Roman" panose="02020603050405020304" pitchFamily="18" charset="0"/>
              </a:rPr>
              <a:t>Оңтүстік-</a:t>
            </a:r>
            <a:r>
              <a:rPr lang="ru-RU" sz="1200" dirty="0" err="1" smtClean="0">
                <a:solidFill>
                  <a:prstClr val="black"/>
                </a:solidFill>
                <a:latin typeface="Times New Roman" panose="02020603050405020304" pitchFamily="18" charset="0"/>
                <a:cs typeface="Times New Roman" panose="02020603050405020304" pitchFamily="18" charset="0"/>
              </a:rPr>
              <a:t>шығы</a:t>
            </a:r>
            <a:r>
              <a:rPr lang="kk-KZ" sz="1200" kern="1400" dirty="0">
                <a:solidFill>
                  <a:srgbClr val="000000"/>
                </a:solidFill>
                <a:latin typeface="Times New Roman" panose="02020603050405020304" pitchFamily="18" charset="0"/>
                <a:ea typeface="Times New Roman" panose="02020603050405020304" pitchFamily="18" charset="0"/>
              </a:rPr>
              <a:t>стан</a:t>
            </a:r>
            <a:r>
              <a:rPr lang="kk-KZ" sz="1200" dirty="0">
                <a:solidFill>
                  <a:prstClr val="black"/>
                </a:solidFill>
                <a:latin typeface="Times New Roman" panose="02020603050405020304" pitchFamily="18" charset="0"/>
                <a:cs typeface="Times New Roman" panose="02020603050405020304" pitchFamily="18" charset="0"/>
              </a:rPr>
              <a:t> жел 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a:solidFill>
                  <a:prstClr val="black"/>
                </a:solidFill>
                <a:latin typeface="Times New Roman" panose="02020603050405020304" pitchFamily="18" charset="0"/>
                <a:cs typeface="Times New Roman" panose="02020603050405020304" pitchFamily="18" charset="0"/>
              </a:rPr>
              <a:t> </a:t>
            </a:r>
            <a:r>
              <a:rPr lang="ru-RU" sz="1200" smtClean="0">
                <a:solidFill>
                  <a:prstClr val="black"/>
                </a:solidFill>
                <a:latin typeface="Times New Roman" panose="02020603050405020304" pitchFamily="18" charset="0"/>
                <a:cs typeface="Times New Roman" panose="02020603050405020304" pitchFamily="18" charset="0"/>
              </a:rPr>
              <a:t>5-10 </a:t>
            </a:r>
            <a:r>
              <a:rPr lang="ru-RU" sz="1200" dirty="0">
                <a:solidFill>
                  <a:prstClr val="black"/>
                </a:solidFill>
                <a:latin typeface="Times New Roman" panose="02020603050405020304" pitchFamily="18" charset="0"/>
                <a:cs typeface="Times New Roman" panose="02020603050405020304" pitchFamily="18" charset="0"/>
              </a:rPr>
              <a:t>м/с</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11-13,</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4-6 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p>
          <a:p>
            <a:endParaRPr lang="ru-RU" sz="1200" b="1" dirty="0" smtClean="0">
              <a:latin typeface="Times New Roman" panose="02020603050405020304" pitchFamily="18" charset="0"/>
              <a:cs typeface="Times New Roman" panose="02020603050405020304" pitchFamily="18" charset="0"/>
            </a:endParaRPr>
          </a:p>
          <a:p>
            <a:pPr algn="just"/>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2024 жылғы </a:t>
            </a:r>
            <a:r>
              <a:rPr lang="kk-KZ" sz="1200" b="1" dirty="0" smtClean="0">
                <a:solidFill>
                  <a:prstClr val="black"/>
                </a:solidFill>
                <a:latin typeface="Times New Roman" panose="02020603050405020304" pitchFamily="18" charset="0"/>
                <a:cs typeface="Times New Roman" panose="02020603050405020304" pitchFamily="18" charset="0"/>
              </a:rPr>
              <a:t>01 ақпан</a:t>
            </a:r>
          </a:p>
          <a:p>
            <a:pPr algn="just"/>
            <a:r>
              <a:rPr lang="kk-KZ" sz="1200" b="1" dirty="0" smtClean="0">
                <a:solidFill>
                  <a:prstClr val="black"/>
                </a:solidFill>
                <a:latin typeface="Times New Roman" panose="02020603050405020304" pitchFamily="18" charset="0"/>
                <a:cs typeface="Times New Roman" panose="02020603050405020304" pitchFamily="18" charset="0"/>
              </a:rPr>
              <a:t>31 қаңтар</a:t>
            </a:r>
            <a:r>
              <a:rPr lang="kk-KZ" sz="1200" b="1" kern="1400" dirty="0" smtClean="0">
                <a:solidFill>
                  <a:srgbClr val="000000"/>
                </a:solidFill>
                <a:latin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01 ақпан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ru-RU" sz="1200" dirty="0">
                <a:latin typeface="Times New Roman" panose="02020603050405020304" pitchFamily="18" charset="0"/>
                <a:cs typeface="Times New Roman" panose="02020603050405020304" pitchFamily="18" charset="0"/>
              </a:rPr>
              <a:t>Көшпелі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жауын-шашынсыз. </a:t>
            </a:r>
            <a:r>
              <a:rPr lang="kk-KZ" sz="1200" dirty="0" smtClean="0">
                <a:solidFill>
                  <a:prstClr val="black"/>
                </a:solidFill>
                <a:latin typeface="Times New Roman" panose="02020603050405020304" pitchFamily="18" charset="0"/>
                <a:cs typeface="Times New Roman" panose="02020603050405020304" pitchFamily="18" charset="0"/>
              </a:rPr>
              <a:t>Солтүстік-</a:t>
            </a:r>
            <a:r>
              <a:rPr lang="ru-RU" sz="1200" dirty="0" smtClean="0">
                <a:latin typeface="Times New Roman" panose="02020603050405020304" pitchFamily="18" charset="0"/>
                <a:cs typeface="Times New Roman" panose="02020603050405020304" pitchFamily="18" charset="0"/>
              </a:rPr>
              <a:t>баты</a:t>
            </a:r>
            <a:r>
              <a:rPr lang="kk-KZ" sz="1200" kern="1400" dirty="0" smtClean="0">
                <a:solidFill>
                  <a:srgbClr val="000000"/>
                </a:solidFill>
                <a:latin typeface="Times New Roman" panose="02020603050405020304" pitchFamily="18" charset="0"/>
                <a:ea typeface="Times New Roman" panose="02020603050405020304" pitchFamily="18" charset="0"/>
              </a:rPr>
              <a:t>стан</a:t>
            </a:r>
            <a:r>
              <a:rPr lang="kk-KZ" sz="1200" dirty="0" smtClean="0">
                <a:solidFill>
                  <a:prstClr val="black"/>
                </a:solidFill>
                <a:latin typeface="Times New Roman" panose="02020603050405020304" pitchFamily="18" charset="0"/>
                <a:cs typeface="Times New Roman" panose="02020603050405020304" pitchFamily="18" charset="0"/>
              </a:rPr>
              <a:t> жел 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7-12 м/с. </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6-8 градус аяз. </a:t>
            </a: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342714068"/>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741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0,148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148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0,738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177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0,443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4193437079"/>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30</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қаңтар</a:t>
            </a:r>
          </a:p>
          <a:p>
            <a:pPr algn="ctr"/>
            <a:r>
              <a:rPr lang="kk-KZ" sz="1200" b="1" kern="1400" dirty="0" smtClean="0">
                <a:solidFill>
                  <a:srgbClr val="000000"/>
                </a:solidFill>
                <a:latin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56049" y="2522800"/>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31 </a:t>
            </a:r>
            <a:r>
              <a:rPr lang="ru-RU" sz="1200" dirty="0" err="1" smtClean="0">
                <a:solidFill>
                  <a:prstClr val="black"/>
                </a:solidFill>
                <a:latin typeface="Times New Roman" panose="02020603050405020304" pitchFamily="18" charset="0"/>
                <a:cs typeface="Times New Roman" panose="02020603050405020304" pitchFamily="18" charset="0"/>
              </a:rPr>
              <a:t>қаңтар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01 </a:t>
            </a:r>
            <a:r>
              <a:rPr lang="ru-RU" sz="1200" dirty="0" err="1" smtClean="0">
                <a:solidFill>
                  <a:prstClr val="black"/>
                </a:solidFill>
                <a:latin typeface="Times New Roman" panose="02020603050405020304" pitchFamily="18" charset="0"/>
                <a:cs typeface="Times New Roman" panose="02020603050405020304" pitchFamily="18" charset="0"/>
              </a:rPr>
              <a:t>ақпан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2025 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күтілуде</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Н. </a:t>
            </a:r>
            <a:r>
              <a:rPr lang="ru-RU" altLang="ru-RU" sz="1200" b="1" i="1" smtClean="0">
                <a:solidFill>
                  <a:srgbClr val="000000"/>
                </a:solidFill>
                <a:latin typeface="Times New Roman" panose="02020603050405020304" pitchFamily="18" charset="0"/>
                <a:cs typeface="Times New Roman" panose="02020603050405020304" pitchFamily="18" charset="0"/>
              </a:rPr>
              <a:t>Казиева/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22563</TotalTime>
  <Words>581</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4496</cp:revision>
  <cp:lastPrinted>2021-07-01T07:38:07Z</cp:lastPrinted>
  <dcterms:created xsi:type="dcterms:W3CDTF">2018-03-27T06:03:00Z</dcterms:created>
  <dcterms:modified xsi:type="dcterms:W3CDTF">2025-01-30T07:42:55Z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