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700575"/>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a:t>
                      </a:r>
                      <a:r>
                        <a:rPr lang="ru-RU" altLang="x-none" sz="1200" b="1" i="1"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1" y="226457"/>
            <a:ext cx="4774656"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ru-RU" altLang="ru-RU"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31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қар</a:t>
            </a:r>
            <a:r>
              <a:rPr lang="kk-KZ" sz="1200" dirty="0">
                <a:latin typeface="Times New Roman" panose="02020603050405020304" pitchFamily="18" charset="0"/>
                <a:cs typeface="Times New Roman" panose="02020603050405020304" pitchFamily="18" charset="0"/>
              </a:rPr>
              <a:t>, жаяу бұрқасын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8-13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13-15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01 </a:t>
            </a:r>
            <a:r>
              <a:rPr lang="ru-RU" altLang="ru-RU" sz="1150" b="1" dirty="0" err="1" smtClean="0">
                <a:latin typeface="Times New Roman" panose="02020603050405020304" pitchFamily="18" charset="0"/>
                <a:cs typeface="Times New Roman" panose="02020603050405020304" pitchFamily="18" charset="0"/>
              </a:rPr>
              <a:t>ақпанға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31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01 </a:t>
            </a:r>
            <a:r>
              <a:rPr lang="ru-RU" sz="1150" b="1" dirty="0" err="1" smtClean="0">
                <a:latin typeface="Times New Roman" panose="02020603050405020304" pitchFamily="18" charset="0"/>
                <a:cs typeface="Times New Roman" panose="02020603050405020304" pitchFamily="18" charset="0"/>
              </a:rPr>
              <a:t>ақпан</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қар, </a:t>
            </a:r>
            <a:r>
              <a:rPr lang="kk-KZ" sz="1200" dirty="0" smtClean="0">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6" y="2459503"/>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9746588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1.693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0.904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a:t>
            </a:r>
            <a:r>
              <a:rPr lang="kk-KZ" altLang="ru-RU" sz="1200" b="1" i="1" smtClean="0">
                <a:latin typeface="Times New Roman" panose="02020603050405020304" pitchFamily="18" charset="0"/>
                <a:cs typeface="Times New Roman" panose="02020603050405020304" pitchFamily="18" charset="0"/>
              </a:rPr>
              <a:t>Ж.А./Төкен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24738</TotalTime>
  <Words>613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4609</cp:revision>
  <cp:lastPrinted>2021-07-01T07:38:07Z</cp:lastPrinted>
  <dcterms:created xsi:type="dcterms:W3CDTF">2018-03-27T06:03:00Z</dcterms:created>
  <dcterms:modified xsi:type="dcterms:W3CDTF">2025-01-30T08:21:22Z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