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68"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31</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a:t>
            </a:r>
            <a:r>
              <a:rPr lang="kk-KZ" sz="1200" dirty="0" smtClean="0">
                <a:latin typeface="Times New Roman KZ" pitchFamily="18" charset="0"/>
                <a:ea typeface="Times New Roman KZ" pitchFamily="18" charset="0"/>
              </a:rPr>
              <a:t>кей уақыттарда қар.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31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Бұлтты, қар.</a:t>
            </a:r>
            <a:r>
              <a:rPr lang="ru-RU" sz="1200" dirty="0" smtClean="0">
                <a:latin typeface="Times New Roman KZ" pitchFamily="18" charset="0"/>
                <a:ea typeface="Times New Roman KZ" pitchFamily="18" charset="0"/>
              </a:rPr>
              <a:t> Бат</a:t>
            </a:r>
            <a:r>
              <a:rPr lang="kk-KZ" sz="1200" dirty="0" smtClean="0">
                <a:latin typeface="Times New Roman KZ" pitchFamily="18" charset="0"/>
                <a:ea typeface="Times New Roman KZ" pitchFamily="18" charset="0"/>
              </a:rPr>
              <a:t>ыстан жел </a:t>
            </a:r>
            <a:r>
              <a:rPr lang="kk-KZ" sz="1200" dirty="0" smtClean="0">
                <a:latin typeface="Times New Roman" pitchFamily="18" charset="0"/>
                <a:cs typeface="Times New Roman" pitchFamily="18" charset="0"/>
              </a:rPr>
              <a:t>соғады, күші 5-10 м/с. Ауа температурасы 8-10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қантар, 01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4819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0,96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475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237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20518</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4778</cp:revision>
  <cp:lastPrinted>2021-07-01T03:56:27Z</cp:lastPrinted>
  <dcterms:created xsi:type="dcterms:W3CDTF">2018-03-27T06:03:00Z</dcterms:created>
  <dcterms:modified xsi:type="dcterms:W3CDTF">2025-01-30T06:43:14Z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