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76" d="100"/>
          <a:sy n="76" d="100"/>
        </p:scale>
        <p:origin x="62" y="4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09873093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33813" y="489302"/>
            <a:ext cx="4701383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02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О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блачно, ночью  снег. Ветер южный с переходом на северо-западный 9-14 м/с. Температура воздуха ночью 10-12, днем 5-7 мороза.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endParaRPr lang="ru-RU" sz="10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03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02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03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ctr"/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Облачно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, снег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юж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7-12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10-12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98827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0.474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0.299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78410" y="1867301"/>
            <a:ext cx="4630747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февраля, ночью 03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13432" y="2895130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39922</TotalTime>
  <Words>657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6164</cp:revision>
  <cp:lastPrinted>2021-11-30T05:55:24Z</cp:lastPrinted>
  <dcterms:created xsi:type="dcterms:W3CDTF">2018-03-27T06:03:00Z</dcterms:created>
  <dcterms:modified xsi:type="dcterms:W3CDTF">2025-02-01T06:52:55Z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