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42031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655540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8-13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Времеами туман. Ветер северо-восточный 8-13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7885182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14583</TotalTime>
  <Words>575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3367</cp:revision>
  <cp:lastPrinted>2021-07-01T03:56:27Z</cp:lastPrinted>
  <dcterms:created xsi:type="dcterms:W3CDTF">2018-03-27T06:03:00Z</dcterms:created>
  <dcterms:modified xsi:type="dcterms:W3CDTF">2025-02-01T06:49:56Z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