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7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531883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 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февраля до 20 ч. 02 февраля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8636" y="23737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183022"/>
              </p:ext>
            </p:extLst>
          </p:nvPr>
        </p:nvGraphicFramePr>
        <p:xfrm>
          <a:off x="5033315" y="430131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18776</TotalTime>
  <Words>587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3156</cp:revision>
  <cp:lastPrinted>2021-10-14T11:15:53Z</cp:lastPrinted>
  <dcterms:created xsi:type="dcterms:W3CDTF">2018-03-27T06:03:00Z</dcterms:created>
  <dcterms:modified xsi:type="dcterms:W3CDTF">2025-02-01T07:45:28Z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