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17-19,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1-3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03 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18-20 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729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0,102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353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0,707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20307</TotalTime>
  <Words>532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4683</cp:revision>
  <cp:lastPrinted>2021-07-01T03:56:27Z</cp:lastPrinted>
  <dcterms:created xsi:type="dcterms:W3CDTF">2018-03-27T06:03:00Z</dcterms:created>
  <dcterms:modified xsi:type="dcterms:W3CDTF">2025-02-01T07:47:54Z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