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57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9512076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февраля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02 февраля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01 февраля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02 февраля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февраля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февраля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3-8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10-12°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84479" y="213112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65359" y="30942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3708553"/>
              </p:ext>
            </p:extLst>
          </p:nvPr>
        </p:nvGraphicFramePr>
        <p:xfrm>
          <a:off x="4995612" y="3832949"/>
          <a:ext cx="4680168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1349" y="617151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22201</TotalTime>
  <Words>680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3420</cp:revision>
  <cp:lastPrinted>2021-10-18T15:52:53Z</cp:lastPrinted>
  <dcterms:created xsi:type="dcterms:W3CDTF">2018-03-27T06:03:00Z</dcterms:created>
  <dcterms:modified xsi:type="dcterms:W3CDTF">2025-02-01T07:38:34Z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