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698927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4000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и утром снег, поземок. Гололед. Ветер 5-10 м/с. Температура воздуха ночью 1-3 мороза, днем 1 мороза-1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2-4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45204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22020</TotalTime>
  <Words>602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3482</cp:revision>
  <cp:lastPrinted>2021-07-01T03:56:27Z</cp:lastPrinted>
  <dcterms:created xsi:type="dcterms:W3CDTF">2018-03-27T06:03:00Z</dcterms:created>
  <dcterms:modified xsi:type="dcterms:W3CDTF">2025-02-01T06:59:43Z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