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693917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01 февраля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метель, днем осадки (дождь, снег), метель, гололед. Туман. Ветер юго-западный 8-13 м/с. Температура воздуха ночью 6-8, днем 2-4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низовая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16-18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74111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22993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4526</cp:revision>
  <cp:lastPrinted>2021-07-01T03:56:27Z</cp:lastPrinted>
  <dcterms:created xsi:type="dcterms:W3CDTF">2018-03-27T06:03:00Z</dcterms:created>
  <dcterms:modified xsi:type="dcterms:W3CDTF">2025-02-01T07:36:34Z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