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1214000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01 февраля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9711185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Переменная облачность, без осадков. Ночью и утром туман. Ветер восточный 5-10 м/с. Температура воздуха ночью 5-7 мороза, днем 5-7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14015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3433</cp:revision>
  <cp:lastPrinted>2021-07-01T03:56:27Z</cp:lastPrinted>
  <dcterms:created xsi:type="dcterms:W3CDTF">2018-03-27T06:03:00Z</dcterms:created>
  <dcterms:modified xsi:type="dcterms:W3CDTF">2025-02-01T07:26:16Z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