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84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914EF8-EA02-42D2-B495-615AC29325C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89185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D69DE-F61E-4D03-AD79-52C0D1F317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1934F-2493-450F-9C0B-71D903FAC8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8BC6F-550C-48DC-B481-C6115C1029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FBA73-0257-449F-B008-E3426F9465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0F94C-B304-4870-A182-203BF8E73F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73F04-1F7C-4DF4-8887-AF34B5306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5B28A-D6B8-4F1E-BC77-73926224DA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AB827-C881-4879-9A29-160BF24863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AF31E-D8D7-4EA7-B9D1-DAB9ABE82E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954FB-816D-4105-86AB-732A4DBA12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A45BE-7251-4607-B117-B9B366FE5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07A66E-A140-4368-800E-BECDBA5E5D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февраля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26257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01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>
              <a:buFont typeface="Arial" charset="0"/>
              <a:buNone/>
            </a:pPr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Ночью и утром туман</a:t>
            </a:r>
            <a:r>
              <a:rPr lang="ru-RU" sz="1100" dirty="0">
                <a:solidFill>
                  <a:schemeClr val="tx1"/>
                </a:solidFill>
              </a:rPr>
              <a:t>, на 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7-9, днем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kk-KZ" sz="1100" dirty="0">
                <a:solidFill>
                  <a:schemeClr val="tx1"/>
                </a:solidFill>
              </a:rPr>
              <a:t>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2-7 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830354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февраля,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01 февраля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23474</TotalTime>
  <Words>785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5531</cp:revision>
  <cp:lastPrinted>2021-07-01T09:11:30Z</cp:lastPrinted>
  <dcterms:created xsi:type="dcterms:W3CDTF">2018-03-27T06:03:00Z</dcterms:created>
  <dcterms:modified xsi:type="dcterms:W3CDTF">2025-02-01T07:06:22Z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