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01 а</a:t>
            </a:r>
            <a:r>
              <a:rPr lang="kk-KZ" sz="1200" b="1" dirty="0" smtClean="0">
                <a:latin typeface="Times New Roman" pitchFamily="18" charset="0"/>
                <a:cs typeface="Times New Roman" pitchFamily="18" charset="0"/>
              </a:rPr>
              <a:t>қпан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2607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a:t>
            </a:r>
            <a:r>
              <a:rPr lang="kk-KZ" altLang="ru-RU" sz="1100" b="1" dirty="0" smtClean="0">
                <a:solidFill>
                  <a:srgbClr val="000000"/>
                </a:solidFill>
                <a:latin typeface="Times New Roman" pitchFamily="18" charset="0"/>
                <a:cs typeface="Times New Roman" pitchFamily="18" charset="0"/>
              </a:rPr>
              <a:t>2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а</a:t>
            </a:r>
            <a:r>
              <a:rPr lang="kk-KZ" sz="1100" b="1" dirty="0" smtClean="0">
                <a:latin typeface="Times New Roman" pitchFamily="18" charset="0"/>
                <a:cs typeface="Times New Roman" pitchFamily="18" charset="0"/>
              </a:rPr>
              <a:t>қпан</a:t>
            </a:r>
            <a:r>
              <a:rPr lang="kk-KZ" sz="1100" b="1" dirty="0" smtClean="0">
                <a:solidFill>
                  <a:srgbClr val="000000"/>
                </a:solidFill>
                <a:latin typeface="Times New Roman" pitchFamily="18" charset="0"/>
                <a:cs typeface="Times New Roman" pitchFamily="18" charset="0"/>
              </a:rPr>
              <a:t>н</a:t>
            </a:r>
            <a:r>
              <a:rPr lang="kk-KZ" altLang="ru-RU" sz="1100" b="1" dirty="0" smtClean="0">
                <a:solidFill>
                  <a:srgbClr val="000000"/>
                </a:solidFill>
                <a:latin typeface="Times New Roman" pitchFamily="18" charset="0"/>
                <a:cs typeface="Times New Roman" pitchFamily="18" charset="0"/>
              </a:rPr>
              <a:t>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a:t>
            </a:r>
            <a:r>
              <a:rPr lang="kk-KZ" altLang="ru-RU" sz="1100" b="1" dirty="0" smtClean="0">
                <a:solidFill>
                  <a:srgbClr val="000000"/>
                </a:solidFill>
                <a:latin typeface="Times New Roman" pitchFamily="18" charset="0"/>
                <a:cs typeface="Times New Roman" pitchFamily="18" charset="0"/>
              </a:rPr>
              <a:t>2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түнде </a:t>
            </a:r>
            <a:r>
              <a:rPr lang="kk-KZ" sz="1100" dirty="0" smtClean="0">
                <a:latin typeface="Times New Roman" pitchFamily="18" charset="0"/>
                <a:cs typeface="Times New Roman" pitchFamily="18" charset="0"/>
              </a:rPr>
              <a:t>жауын-шашын (жаңбыр, қар</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аздаған жауын-шашын </a:t>
            </a:r>
            <a:r>
              <a:rPr lang="kk-KZ" sz="1100" dirty="0">
                <a:latin typeface="Times New Roman" pitchFamily="18" charset="0"/>
                <a:cs typeface="Times New Roman" pitchFamily="18" charset="0"/>
              </a:rPr>
              <a:t>(жаңбыр, қар).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өктайғақ, </a:t>
            </a:r>
            <a:r>
              <a:rPr lang="kk-KZ" sz="1100" dirty="0" smtClean="0">
                <a:latin typeface="Times New Roman" pitchFamily="18" charset="0"/>
                <a:cs typeface="Times New Roman" pitchFamily="18" charset="0"/>
              </a:rPr>
              <a:t>жаяу </a:t>
            </a:r>
            <a:r>
              <a:rPr lang="kk-KZ" sz="1100" dirty="0" smtClean="0">
                <a:latin typeface="Times New Roman" pitchFamily="18" charset="0"/>
                <a:cs typeface="Times New Roman" pitchFamily="18" charset="0"/>
              </a:rPr>
              <a:t>бұрқасын. Батыстан, оңтүстік-батыстан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1-3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а</a:t>
            </a:r>
            <a:r>
              <a:rPr lang="kk-KZ" sz="1100" b="1" dirty="0" smtClean="0">
                <a:latin typeface="Times New Roman" pitchFamily="18" charset="0"/>
                <a:cs typeface="Times New Roman" pitchFamily="18" charset="0"/>
              </a:rPr>
              <a:t>қпан</a:t>
            </a:r>
            <a:r>
              <a:rPr lang="kk-KZ" sz="1100" b="1" dirty="0" smtClean="0">
                <a:solidFill>
                  <a:srgbClr val="000000"/>
                </a:solidFill>
                <a:latin typeface="Times New Roman" pitchFamily="18" charset="0"/>
                <a:cs typeface="Times New Roman" pitchFamily="18" charset="0"/>
              </a:rPr>
              <a:t>н</a:t>
            </a:r>
            <a:r>
              <a:rPr lang="kk-KZ" altLang="ru-RU" sz="1100" b="1" dirty="0" smtClean="0">
                <a:solidFill>
                  <a:srgbClr val="000000"/>
                </a:solidFill>
                <a:latin typeface="Times New Roman" pitchFamily="18" charset="0"/>
                <a:cs typeface="Times New Roman" pitchFamily="18" charset="0"/>
              </a:rPr>
              <a:t>ан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жауын-шашын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smtClean="0">
                <a:solidFill>
                  <a:srgbClr val="000000"/>
                </a:solidFill>
                <a:latin typeface="Times New Roman" pitchFamily="18" charset="0"/>
                <a:cs typeface="Times New Roman" pitchFamily="18" charset="0"/>
              </a:rPr>
              <a:t>ақпанға</a:t>
            </a:r>
            <a:r>
              <a:rPr lang="kk-KZ" sz="1100" dirty="0" smtClean="0">
                <a:solidFill>
                  <a:schemeClr val="tx1"/>
                </a:solidFill>
                <a:latin typeface="Times New Roman" pitchFamily="18" charset="0"/>
                <a:cs typeface="Times New Roman" pitchFamily="18" charset="0"/>
              </a:rPr>
              <a:t>, 03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15977</TotalTime>
  <Words>573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5837</cp:revision>
  <cp:lastPrinted>2021-07-01T03:56:27Z</cp:lastPrinted>
  <dcterms:created xsi:type="dcterms:W3CDTF">2018-03-27T06:03:00Z</dcterms:created>
  <dcterms:modified xsi:type="dcterms:W3CDTF">2025-02-01T07:50:05Z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