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593626"/>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бұрқасын, күндіз жауын-шашын (жаңбыр, қар), бұрқасын,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smtClean="0">
              <a:latin typeface="Times New Roman" panose="02020603050405020304" pitchFamily="18" charset="0"/>
              <a:cs typeface="Times New Roman" panose="02020603050405020304" pitchFamily="18" charset="0"/>
            </a:endParaRPr>
          </a:p>
          <a:p>
            <a:pPr algn="ctr"/>
            <a:r>
              <a:rPr lang="ru-RU" altLang="ru-RU" sz="1150" b="1"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777255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22831</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4520</cp:revision>
  <cp:lastPrinted>2021-07-01T03:56:27Z</cp:lastPrinted>
  <dcterms:created xsi:type="dcterms:W3CDTF">2018-03-27T06:03:00Z</dcterms:created>
  <dcterms:modified xsi:type="dcterms:W3CDTF">2025-02-01T07:36:11Z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