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407185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бұрқасын, күндіз жауын-шашын (жаңбыр, қар),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жаяу 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000914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24787</TotalTime>
  <Words>622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4616</cp:revision>
  <cp:lastPrinted>2021-07-01T07:38:07Z</cp:lastPrinted>
  <dcterms:created xsi:type="dcterms:W3CDTF">2018-03-27T06:03:00Z</dcterms:created>
  <dcterms:modified xsi:type="dcterms:W3CDTF">2025-02-01T07:36:53Z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