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57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69162473"/>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a:t>
            </a:r>
            <a:r>
              <a:rPr lang="kk-KZ" altLang="ru-RU" sz="1200" b="1" dirty="0" smtClean="0">
                <a:latin typeface="Times New Roman" panose="02020603050405020304" pitchFamily="18" charset="0"/>
                <a:cs typeface="Times New Roman" panose="02020603050405020304" pitchFamily="18" charset="0"/>
              </a:rPr>
              <a:t> 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01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Жел оңтүстіктен, оңтүстік-батыстан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just">
              <a:spcBef>
                <a:spcPts val="0"/>
              </a:spcBef>
              <a:defRPr/>
            </a:pPr>
            <a:endParaRPr lang="kk-KZ" sz="5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а</a:t>
            </a:r>
            <a:r>
              <a:rPr lang="kk-KZ" altLang="ru-RU" sz="1200" b="1" dirty="0" smtClean="0">
                <a:latin typeface="Times New Roman" pitchFamily="18" charset="0"/>
                <a:cs typeface="Times New Roman" pitchFamily="18" charset="0"/>
              </a:rPr>
              <a:t>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02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ru-RU" sz="1200" b="1" dirty="0" err="1" smtClean="0">
                <a:latin typeface="Times New Roman" panose="02020603050405020304" pitchFamily="18" charset="0"/>
                <a:cs typeface="Times New Roman" panose="02020603050405020304" pitchFamily="18" charset="0"/>
              </a:rPr>
              <a:t>ақпан</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Бұлтты, 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41423" y="233638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күтіледі.</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1693" y="33078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23747075"/>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Акылбаева М.М.</a:t>
            </a: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18494</TotalTime>
  <Words>577</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3234</cp:revision>
  <cp:lastPrinted>2021-07-01T03:56:27Z</cp:lastPrinted>
  <dcterms:created xsi:type="dcterms:W3CDTF">2018-03-27T06:03:00Z</dcterms:created>
  <dcterms:modified xsi:type="dcterms:W3CDTF">2025-02-01T07:37:53Z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