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61595439"/>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01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01</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ақпан</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ақпан</a:t>
            </a:r>
          </a:p>
          <a:p>
            <a:pPr lvl="0" algn="ctr"/>
            <a:r>
              <a:rPr lang="kk-KZ" sz="1200" b="1" dirty="0">
                <a:solidFill>
                  <a:prstClr val="black"/>
                </a:solidFill>
                <a:latin typeface="Times New Roman" panose="02020603050405020304" pitchFamily="18" charset="0"/>
                <a:cs typeface="Times New Roman" panose="02020603050405020304" pitchFamily="18" charset="0"/>
              </a:rPr>
              <a:t>0</a:t>
            </a:r>
            <a:r>
              <a:rPr lang="kk-KZ" sz="1200" b="1" dirty="0" smtClean="0">
                <a:solidFill>
                  <a:prstClr val="black"/>
                </a:solidFill>
                <a:latin typeface="Times New Roman" panose="02020603050405020304" pitchFamily="18" charset="0"/>
                <a:cs typeface="Times New Roman" panose="02020603050405020304" pitchFamily="18" charset="0"/>
              </a:rPr>
              <a:t>1 </a:t>
            </a:r>
            <a:r>
              <a:rPr lang="kk-KZ" sz="1200" b="1" dirty="0" smtClean="0">
                <a:solidFill>
                  <a:prstClr val="black"/>
                </a:solidFill>
                <a:latin typeface="Times New Roman" panose="02020603050405020304" pitchFamily="18" charset="0"/>
                <a:cs typeface="Times New Roman" panose="02020603050405020304" pitchFamily="18" charset="0"/>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02 </a:t>
            </a:r>
            <a:r>
              <a:rPr lang="kk-KZ" sz="1200" b="1" dirty="0" smtClean="0">
                <a:solidFill>
                  <a:prstClr val="black"/>
                </a:solidFill>
                <a:latin typeface="Times New Roman" panose="02020603050405020304" pitchFamily="18" charset="0"/>
                <a:cs typeface="Times New Roman" panose="02020603050405020304" pitchFamily="18" charset="0"/>
              </a:rPr>
              <a:t>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solidFill>
                  <a:prstClr val="black"/>
                </a:solidFill>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бұрқасын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Оңтүстік-</a:t>
            </a:r>
            <a:r>
              <a:rPr lang="ru-RU" sz="1200" dirty="0" err="1" smtClean="0">
                <a:solidFill>
                  <a:prstClr val="black"/>
                </a:solidFill>
                <a:latin typeface="Times New Roman" panose="02020603050405020304" pitchFamily="18" charset="0"/>
                <a:cs typeface="Times New Roman" panose="02020603050405020304" pitchFamily="18" charset="0"/>
              </a:rPr>
              <a:t>батыс</a:t>
            </a:r>
            <a:r>
              <a:rPr lang="kk-KZ" sz="1200" kern="1400" dirty="0" smtClean="0">
                <a:solidFill>
                  <a:srgbClr val="000000"/>
                </a:solidFill>
                <a:latin typeface="Times New Roman" panose="02020603050405020304" pitchFamily="18" charset="0"/>
                <a:ea typeface="Times New Roman" panose="02020603050405020304" pitchFamily="18" charset="0"/>
              </a:rPr>
              <a:t>тан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5-10 </a:t>
            </a:r>
            <a:r>
              <a:rPr lang="ru-RU" sz="1200" dirty="0">
                <a:solidFill>
                  <a:prstClr val="black"/>
                </a:solidFill>
                <a:latin typeface="Times New Roman" panose="02020603050405020304" pitchFamily="18" charset="0"/>
                <a:cs typeface="Times New Roman" panose="02020603050405020304" pitchFamily="18" charset="0"/>
              </a:rPr>
              <a:t>м/с</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3-5</a:t>
            </a:r>
            <a:r>
              <a:rPr lang="kk-KZ" sz="1200" dirty="0" smtClean="0">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0-2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smtClean="0">
                <a:solidFill>
                  <a:prstClr val="black"/>
                </a:solidFill>
                <a:latin typeface="Times New Roman" panose="02020603050405020304" pitchFamily="18" charset="0"/>
                <a:cs typeface="Times New Roman" panose="02020603050405020304" pitchFamily="18" charset="0"/>
              </a:rPr>
              <a:t>ақпан</a:t>
            </a:r>
          </a:p>
          <a:p>
            <a:pPr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smtClean="0">
                <a:solidFill>
                  <a:prstClr val="black"/>
                </a:solidFill>
                <a:latin typeface="Times New Roman" panose="02020603050405020304" pitchFamily="18" charset="0"/>
                <a:cs typeface="Times New Roman" panose="02020603050405020304" pitchFamily="18" charset="0"/>
              </a:rPr>
              <a:t>ақпан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smtClean="0">
                <a:solidFill>
                  <a:prstClr val="black"/>
                </a:solidFill>
                <a:latin typeface="Times New Roman" panose="02020603050405020304" pitchFamily="18" charset="0"/>
                <a:cs typeface="Times New Roman" panose="02020603050405020304" pitchFamily="18" charset="0"/>
              </a:rPr>
              <a:t>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Оңтүстіктен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3-5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2452755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585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0,117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60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kk-KZ" sz="1100" b="0" i="0" u="none" strike="noStrike" dirty="0" smtClean="0">
                          <a:solidFill>
                            <a:srgbClr val="000000"/>
                          </a:solidFill>
                          <a:effectLst/>
                          <a:latin typeface="Calibri" panose="020F0502020204030204" pitchFamily="34" charset="0"/>
                        </a:rPr>
                        <a:t>301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kk-KZ" sz="1100" b="0" i="0" u="none" strike="noStrike" dirty="0" smtClean="0">
                          <a:solidFill>
                            <a:srgbClr val="000000"/>
                          </a:solidFill>
                          <a:effectLst/>
                          <a:latin typeface="Calibri" panose="020F0502020204030204" pitchFamily="34" charset="0"/>
                        </a:rPr>
                        <a:t>521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01</a:t>
            </a:r>
            <a:r>
              <a:rPr lang="kk-KZ" sz="1200" b="1" dirty="0" smtClean="0">
                <a:solidFill>
                  <a:prstClr val="black"/>
                </a:solidFill>
                <a:latin typeface="Times New Roman" panose="02020603050405020304" pitchFamily="18" charset="0"/>
                <a:cs typeface="Times New Roman" panose="02020603050405020304" pitchFamily="18" charset="0"/>
              </a:rPr>
              <a:t> ақпан</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smtClean="0">
                <a:solidFill>
                  <a:prstClr val="black"/>
                </a:solidFill>
                <a:latin typeface="Times New Roman" panose="02020603050405020304" pitchFamily="18" charset="0"/>
                <a:cs typeface="Times New Roman" panose="02020603050405020304" pitchFamily="18" charset="0"/>
              </a:rPr>
              <a:t>ақпан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жинаму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22582</TotalTime>
  <Words>580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4501</cp:revision>
  <cp:lastPrinted>2021-07-01T07:38:07Z</cp:lastPrinted>
  <dcterms:created xsi:type="dcterms:W3CDTF">2018-03-27T06:03:00Z</dcterms:created>
  <dcterms:modified xsi:type="dcterms:W3CDTF">2025-02-01T08:11:11Z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