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3816" y="2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3203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892092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6</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0,01</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1794</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0,4</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4</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0,02</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1</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0,003</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1</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0,13</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9</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1" i="0" u="none" strike="noStrike" dirty="0" smtClean="0">
                          <a:solidFill>
                            <a:srgbClr val="000000"/>
                          </a:solidFill>
                          <a:effectLst/>
                          <a:latin typeface="+mn-lt"/>
                        </a:rPr>
                        <a:t>0,05</a:t>
                      </a:r>
                      <a:endParaRPr lang="ru-RU" sz="11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(қар,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соғады,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1-3 градус аяз,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көктайғақ.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sz="1100" b="1" dirty="0">
                <a:solidFill>
                  <a:srgbClr val="000000"/>
                </a:solidFill>
                <a:latin typeface="Times New Roman" panose="02020603050405020304" pitchFamily="18" charset="0"/>
                <a:cs typeface="Times New Roman" panose="02020603050405020304" pitchFamily="18" charset="0"/>
                <a:sym typeface="+mn-ea"/>
              </a:rPr>
              <a:t>2</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30014</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5858</cp:revision>
  <cp:lastPrinted>2021-07-01T03:56:27Z</cp:lastPrinted>
  <dcterms:created xsi:type="dcterms:W3CDTF">2018-03-27T06:03:00Z</dcterms:created>
  <dcterms:modified xsi:type="dcterms:W3CDTF">2025-02-01T07:21:26Z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