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319453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3553682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0.074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812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0.162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0.089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02 ақпанға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жауын-шашынсыз. Кей уақыттарда тұман. Жел солтүстік-шығыстан 8-13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3-5 аяз, күндіз 0-2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Кей уақыттарда тұман. Жел солтүстік-шығыстан 8-13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4-6 аяз</a:t>
            </a:r>
            <a:r>
              <a:rPr lang="kk-KZ" sz="1200" dirty="0" smtClean="0">
                <a:latin typeface="Times New Roman" panose="02020603050405020304" pitchFamily="18" charset="0"/>
                <a:cs typeface="Times New Roman" panose="02020603050405020304" pitchFamily="18" charset="0"/>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02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03 </a:t>
            </a:r>
            <a:r>
              <a:rPr lang="ru-RU" sz="1200" dirty="0" err="1" smtClean="0">
                <a:solidFill>
                  <a:schemeClr val="tx1"/>
                </a:solidFill>
                <a:latin typeface="Times New Roman" pitchFamily="18" charset="0"/>
                <a:cs typeface="Times New Roman" pitchFamily="18" charset="0"/>
              </a:rPr>
              <a:t>ақпанға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229721409"/>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Тастаева</a:t>
                        </a:r>
                        <a:r>
                          <a:rPr lang="kk-KZ" altLang="x-none" sz="800" b="0" baseline="0" dirty="0" smtClean="0">
                            <a:latin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cs typeface="Times New Roman" panose="02020603050405020304" pitchFamily="18" charset="0"/>
                          </a:rPr>
                          <a:t>С</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15304</TotalTime>
  <Words>536</Words>
  <Application>Microsoft Office PowerPoint</Application>
  <PresentationFormat>Лист A4 (210x297 мм)</PresentationFormat>
  <Paragraphs>88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3470</cp:revision>
  <cp:lastPrinted>2021-07-01T07:38:07Z</cp:lastPrinted>
  <dcterms:created xsi:type="dcterms:W3CDTF">2018-03-27T06:03:00Z</dcterms:created>
  <dcterms:modified xsi:type="dcterms:W3CDTF">2025-02-01T06:43:48Z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