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96262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197746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33324"/>
            <a:ext cx="4726961" cy="1438855"/>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Бұлтты</a:t>
            </a:r>
            <a:r>
              <a:rPr lang="kk-KZ" sz="1050">
                <a:latin typeface="Times New Roman" panose="02020603050405020304" pitchFamily="18" charset="0"/>
                <a:cs typeface="Times New Roman" panose="02020603050405020304" pitchFamily="18" charset="0"/>
              </a:rPr>
              <a:t>, </a:t>
            </a:r>
            <a:r>
              <a:rPr lang="kk-KZ" sz="105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050">
                <a:latin typeface="Times New Roman" panose="02020603050405020304" pitchFamily="18" charset="0"/>
                <a:cs typeface="Times New Roman" panose="02020603050405020304" pitchFamily="18" charset="0"/>
              </a:rPr>
              <a:t>қар</a:t>
            </a:r>
            <a:r>
              <a:rPr lang="ru-RU" sz="1050" dirty="0">
                <a:latin typeface="Times New Roman" panose="02020603050405020304" pitchFamily="18" charset="0"/>
                <a:cs typeface="Times New Roman" panose="02020603050405020304" pitchFamily="18" charset="0"/>
              </a:rPr>
              <a:t>.</a:t>
            </a:r>
            <a:r>
              <a:rPr lang="kk-KZ" sz="1050" dirty="0">
                <a:latin typeface="Times New Roman" panose="02020603050405020304" pitchFamily="18" charset="0"/>
                <a:cs typeface="Times New Roman" panose="02020603050405020304" pitchFamily="18" charset="0"/>
              </a:rPr>
              <a:t> О</a:t>
            </a:r>
            <a:r>
              <a:rPr lang="kk-KZ" sz="1050" kern="1400" dirty="0">
                <a:solidFill>
                  <a:srgbClr val="000000"/>
                </a:solidFill>
                <a:latin typeface="Times New Roman" panose="02020603050405020304" pitchFamily="18" charset="0"/>
                <a:cs typeface="Times New Roman" panose="02020603050405020304" pitchFamily="18" charset="0"/>
              </a:rPr>
              <a:t>ң</a:t>
            </a:r>
            <a:r>
              <a:rPr lang="ru-RU" sz="1050" kern="1400" dirty="0" err="1">
                <a:solidFill>
                  <a:srgbClr val="000000"/>
                </a:solidFill>
                <a:latin typeface="Times New Roman" panose="02020603050405020304" pitchFamily="18" charset="0"/>
                <a:cs typeface="Times New Roman" panose="02020603050405020304" pitchFamily="18" charset="0"/>
              </a:rPr>
              <a:t>түстіктен</a:t>
            </a:r>
            <a:r>
              <a:rPr lang="kk-KZ" sz="1050" b="1"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жел солтүстік-батыс</a:t>
            </a:r>
            <a:r>
              <a:rPr lang="kk-KZ" sz="1050" b="1" dirty="0">
                <a:latin typeface="Times New Roman" panose="02020603050405020304" pitchFamily="18" charset="0"/>
                <a:cs typeface="Times New Roman" panose="02020603050405020304" pitchFamily="18" charset="0"/>
              </a:rPr>
              <a:t>қа</a:t>
            </a:r>
            <a:r>
              <a:rPr lang="kk-KZ" sz="1050" dirty="0">
                <a:latin typeface="Times New Roman" panose="02020603050405020304" pitchFamily="18" charset="0"/>
                <a:cs typeface="Times New Roman" panose="02020603050405020304" pitchFamily="18" charset="0"/>
              </a:rPr>
              <a:t> ауысады</a:t>
            </a:r>
            <a:r>
              <a:rPr lang="ru-RU" sz="1050" kern="1400" dirty="0">
                <a:solidFill>
                  <a:srgbClr val="000000"/>
                </a:solidFill>
                <a:latin typeface="Times New Roman" panose="02020603050405020304" pitchFamily="18" charset="0"/>
                <a:cs typeface="Times New Roman" panose="02020603050405020304" pitchFamily="18" charset="0"/>
              </a:rPr>
              <a:t>, күші</a:t>
            </a:r>
            <a:r>
              <a:rPr lang="ru-KZ" sz="1050" kern="1400" dirty="0">
                <a:solidFill>
                  <a:srgbClr val="000000"/>
                </a:solidFill>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cs typeface="Times New Roman" panose="02020603050405020304" pitchFamily="18" charset="0"/>
              </a:rPr>
              <a:t>9</a:t>
            </a:r>
            <a:r>
              <a:rPr lang="ru-RU" sz="1050" kern="1400" dirty="0">
                <a:solidFill>
                  <a:srgbClr val="000000"/>
                </a:solidFill>
                <a:latin typeface="Times New Roman" panose="02020603050405020304" pitchFamily="18" charset="0"/>
                <a:cs typeface="Times New Roman" panose="02020603050405020304" pitchFamily="18" charset="0"/>
              </a:rPr>
              <a:t>-14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5-7 аяз. </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қар. Оң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37129</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5939</cp:revision>
  <cp:lastPrinted>2023-01-16T10:13:34Z</cp:lastPrinted>
  <dcterms:created xsi:type="dcterms:W3CDTF">2018-03-27T06:03:00Z</dcterms:created>
  <dcterms:modified xsi:type="dcterms:W3CDTF">2025-02-01T07:04:43Z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